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83" r:id="rId5"/>
    <p:sldId id="261" r:id="rId6"/>
    <p:sldId id="285" r:id="rId7"/>
    <p:sldId id="286" r:id="rId8"/>
    <p:sldId id="257" r:id="rId9"/>
    <p:sldId id="272" r:id="rId10"/>
    <p:sldId id="259" r:id="rId11"/>
    <p:sldId id="281" r:id="rId12"/>
    <p:sldId id="287" r:id="rId13"/>
    <p:sldId id="269" r:id="rId14"/>
    <p:sldId id="270" r:id="rId15"/>
    <p:sldId id="284" r:id="rId16"/>
    <p:sldId id="282" r:id="rId17"/>
    <p:sldId id="262" r:id="rId18"/>
    <p:sldId id="263" r:id="rId19"/>
    <p:sldId id="264" r:id="rId20"/>
    <p:sldId id="271" r:id="rId21"/>
    <p:sldId id="275" r:id="rId22"/>
    <p:sldId id="273" r:id="rId23"/>
    <p:sldId id="276" r:id="rId24"/>
    <p:sldId id="280" r:id="rId25"/>
    <p:sldId id="279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 </a:t>
            </a: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конкурс</a:t>
            </a:r>
            <a:b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«Математика и проектирование»</a:t>
            </a:r>
            <a:endParaRPr lang="ru-RU" dirty="0">
              <a:ln w="18000">
                <a:solidFill>
                  <a:srgbClr val="FF0000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1 - 5 мая  2015 год</a:t>
            </a:r>
            <a:endParaRPr lang="ru-RU" dirty="0">
              <a:ln w="18415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771800" y="548680"/>
            <a:ext cx="3672408" cy="1296144"/>
            <a:chOff x="768" y="240"/>
            <a:chExt cx="1716" cy="480"/>
          </a:xfrm>
        </p:grpSpPr>
        <p:pic>
          <p:nvPicPr>
            <p:cNvPr id="6" name="Picture 9" descr="Северный (Арктический) федеральный университет имени М.В. Ломоносова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68" y="240"/>
              <a:ext cx="599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MultiPurpose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346" y="240"/>
              <a:ext cx="599" cy="479"/>
            </a:xfrm>
            <a:prstGeom prst="rect">
              <a:avLst/>
            </a:prstGeom>
            <a:solidFill>
              <a:srgbClr val="FDF7CB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Изображение 00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920" y="240"/>
              <a:ext cx="56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980728"/>
            <a:ext cx="5698976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этой же секции «Геометрические миниатюры» выступил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Плесов Илья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работой «Замечательные точки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линии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треугольника: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золотой ключ Леонарда Эйлера». </a:t>
            </a: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Илья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занял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третье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место.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5" name="Picture 3" descr="C:\Users\Валентина Васильевна\Desktop\Костя\IMG_17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3743" y="2852936"/>
            <a:ext cx="2268252" cy="30243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5" t="8006" r="10366" b="80972"/>
          <a:stretch/>
        </p:blipFill>
        <p:spPr>
          <a:xfrm>
            <a:off x="1039797" y="692696"/>
            <a:ext cx="1296144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5976664" cy="4525963"/>
          </a:xfrm>
        </p:spPr>
        <p:txBody>
          <a:bodyPr/>
          <a:lstStyle/>
          <a:p>
            <a:r>
              <a:rPr lang="ru-RU" dirty="0" smtClean="0"/>
              <a:t>Секция «Геометрические миниатюры» выступила </a:t>
            </a:r>
            <a:r>
              <a:rPr lang="ru-RU" b="1" dirty="0" smtClean="0"/>
              <a:t>Дроздова Анна </a:t>
            </a:r>
            <a:r>
              <a:rPr lang="ru-RU" dirty="0" smtClean="0"/>
              <a:t>с работой </a:t>
            </a:r>
          </a:p>
          <a:p>
            <a:r>
              <a:rPr lang="ru-RU" dirty="0" smtClean="0"/>
              <a:t>«От исследовательского сюжета к стреле задач»             и заняла </a:t>
            </a:r>
            <a:r>
              <a:rPr lang="ru-RU" b="1" dirty="0" smtClean="0"/>
              <a:t>второе место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38" y="2920140"/>
            <a:ext cx="1782543" cy="3036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2"/>
          <a:stretch/>
        </p:blipFill>
        <p:spPr>
          <a:xfrm>
            <a:off x="5724128" y="620688"/>
            <a:ext cx="2509165" cy="21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548680"/>
            <a:ext cx="87849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980728"/>
            <a:ext cx="519492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секции «История  математики» представил свою работу «Замечательные точки и линии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треугольника: страницы истории»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Берсенев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Саша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Он не только  показал историю открытия замечательных точек, но построил и обосновал существование нескольких своих замечательных точек. Саша получил Диплом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первое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место.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Валентина Васильевна\Desktop\Москва моя\P10401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6161" y="1412776"/>
            <a:ext cx="299632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232845"/>
            <a:ext cx="8229600" cy="262515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Вот они - финалисты и победители                      очного тура Международного конкурса </a:t>
            </a:r>
            <a:r>
              <a:rPr lang="ru-RU" b="1" dirty="0" smtClean="0"/>
              <a:t>«Математика и проектирование»</a:t>
            </a:r>
            <a:endParaRPr lang="ru-RU" b="1" dirty="0"/>
          </a:p>
        </p:txBody>
      </p:sp>
      <p:pic>
        <p:nvPicPr>
          <p:cNvPr id="12290" name="Picture 2" descr="C:\Users\Валентина Васильевна\Desktop\Москва моя\P10401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908720"/>
            <a:ext cx="684076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620688"/>
            <a:ext cx="5328592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Председателем жюри конкурса «Математика и проектирование» в секции </a:t>
            </a:r>
            <a:r>
              <a:rPr lang="ru-RU" sz="2800" b="1" dirty="0" smtClean="0"/>
              <a:t>«Математические модели» </a:t>
            </a:r>
            <a:r>
              <a:rPr lang="ru-RU" sz="2800" dirty="0" smtClean="0"/>
              <a:t>была доктор педагогических наук, профессор кафедры экспериментальной математики и информатизации образования </a:t>
            </a:r>
            <a:r>
              <a:rPr lang="ru-RU" sz="2800" b="1" dirty="0" smtClean="0"/>
              <a:t>Шабанова Мария Валерьевна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5602" name="Picture 2" descr="C:\Users\Валентина Васильевна\Desktop\Москва 2015\SAM_37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88640"/>
            <a:ext cx="2808312" cy="20336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5603" name="Picture 3" descr="C:\Users\Валентина Васильевна\Desktop\Москва 2015\SAM_37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276872"/>
            <a:ext cx="2808312" cy="2139702"/>
          </a:xfrm>
          <a:prstGeom prst="rect">
            <a:avLst/>
          </a:prstGeom>
          <a:noFill/>
        </p:spPr>
      </p:pic>
      <p:pic>
        <p:nvPicPr>
          <p:cNvPr id="8" name="Picture 2" descr="C:\Users\Валентина Васильевна\Desktop\Москва моя\P10401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509120"/>
            <a:ext cx="2821572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20688"/>
            <a:ext cx="5832648" cy="3240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секции </a:t>
            </a:r>
            <a:r>
              <a:rPr lang="ru-RU" b="1" dirty="0" smtClean="0"/>
              <a:t>«Финансовая математика» </a:t>
            </a:r>
            <a:r>
              <a:rPr lang="ru-RU" dirty="0" smtClean="0"/>
              <a:t>в состав жюри входила </a:t>
            </a:r>
            <a:r>
              <a:rPr lang="ru-RU" b="1" dirty="0" err="1" smtClean="0"/>
              <a:t>Форкунова</a:t>
            </a:r>
            <a:r>
              <a:rPr lang="ru-RU" b="1" dirty="0" smtClean="0"/>
              <a:t> Лариса </a:t>
            </a:r>
            <a:r>
              <a:rPr lang="ru-RU" b="1" dirty="0" smtClean="0"/>
              <a:t>В</a:t>
            </a:r>
            <a:r>
              <a:rPr lang="ru-RU" b="1" dirty="0" smtClean="0"/>
              <a:t>алентиновна</a:t>
            </a:r>
            <a:r>
              <a:rPr lang="ru-RU" dirty="0" smtClean="0"/>
              <a:t>, кандидат педагогических наук, доцент кафедры экспериментальной математики и информатизации образования.</a:t>
            </a:r>
            <a:endParaRPr lang="ru-RU" dirty="0"/>
          </a:p>
        </p:txBody>
      </p:sp>
      <p:pic>
        <p:nvPicPr>
          <p:cNvPr id="25604" name="Picture 4" descr="C:\Users\Валентина Васильевна\Desktop\Москва 2015\SAM_38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620688"/>
            <a:ext cx="1728192" cy="25922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5605" name="Picture 5" descr="C:\Users\Валентина Васильевна\Desktop\Москва 2015\SAM_38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717032"/>
            <a:ext cx="3366374" cy="2376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352928" cy="108011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Фестиваль методических разработок учителей «Организация проектной и исследовательской деятельности учащихся»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Валентина Васильевна\Desktop\Москва моя\P10401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556792"/>
            <a:ext cx="3384376" cy="18722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75" name="Picture 3" descr="C:\Users\Валентина Васильевна\Desktop\Москва моя\P10401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556792"/>
            <a:ext cx="3096344" cy="20906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76" name="Picture 4" descr="C:\Users\Валентина Васильевна\Desktop\Москва моя\P104014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9" y="3861048"/>
            <a:ext cx="3168352" cy="24482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083847" y="3861048"/>
            <a:ext cx="43227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Первое</a:t>
            </a:r>
            <a:r>
              <a:rPr lang="ru-RU" sz="2800" dirty="0" smtClean="0"/>
              <a:t> место в фестивале </a:t>
            </a:r>
          </a:p>
          <a:p>
            <a:r>
              <a:rPr lang="ru-RU" sz="2800" dirty="0" smtClean="0"/>
              <a:t>методических разработок </a:t>
            </a:r>
          </a:p>
          <a:p>
            <a:r>
              <a:rPr lang="ru-RU" sz="2800" dirty="0" smtClean="0"/>
              <a:t>получила </a:t>
            </a:r>
            <a:r>
              <a:rPr lang="ru-RU" sz="2800" b="1" dirty="0" smtClean="0"/>
              <a:t>Белорукова </a:t>
            </a:r>
          </a:p>
          <a:p>
            <a:r>
              <a:rPr lang="ru-RU" sz="2800" b="1" dirty="0" smtClean="0"/>
              <a:t>Марина Васильевна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нтина Васильевна\Desktop\Москва моя\P10401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8640"/>
            <a:ext cx="3134243" cy="20534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124744"/>
            <a:ext cx="2808312" cy="20567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100" name="Picture 4" descr="C:\Users\Валентина Васильевна\Desktop\Москва моя\P10401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605554"/>
            <a:ext cx="3096344" cy="1699214"/>
          </a:xfrm>
          <a:prstGeom prst="rect">
            <a:avLst/>
          </a:prstGeom>
          <a:noFill/>
        </p:spPr>
      </p:pic>
      <p:pic>
        <p:nvPicPr>
          <p:cNvPr id="4101" name="Picture 5" descr="C:\Users\Валентина Васильевна\Desktop\Москва 2015\SAM_384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2348880"/>
            <a:ext cx="3096344" cy="20996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707904" y="3789040"/>
            <a:ext cx="5184576" cy="2481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За представленную на фестиваль методических разработок работу                     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Паршева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Валентина Васильевна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получила Диплом за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второе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место.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60647"/>
            <a:ext cx="4320480" cy="2880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Руководитель кружка      для учащихся 7-9 классов «Экспериментальная математика» </a:t>
            </a:r>
            <a:r>
              <a:rPr lang="ru-RU" sz="2800" b="1" dirty="0" smtClean="0"/>
              <a:t>Павлова Мария Александровна </a:t>
            </a:r>
            <a:r>
              <a:rPr lang="ru-RU" sz="2800" dirty="0" smtClean="0"/>
              <a:t>заняла </a:t>
            </a:r>
            <a:r>
              <a:rPr lang="ru-RU" sz="2800" b="1" dirty="0" smtClean="0"/>
              <a:t>третье</a:t>
            </a:r>
            <a:r>
              <a:rPr lang="ru-RU" sz="2800" dirty="0" smtClean="0"/>
              <a:t> место.</a:t>
            </a:r>
            <a:endParaRPr lang="ru-RU" sz="2800" dirty="0"/>
          </a:p>
        </p:txBody>
      </p:sp>
      <p:pic>
        <p:nvPicPr>
          <p:cNvPr id="5123" name="Picture 3" descr="C:\Users\Валентина Васильевна\Desktop\Москва моя\P10401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3284984"/>
            <a:ext cx="3888432" cy="27363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124" name="Picture 4" descr="C:\Users\Валентина Васильевна\Desktop\Москва 2015\SAM_38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5" y="404664"/>
            <a:ext cx="2622861" cy="27363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9" t="14173" r="17112" b="21386"/>
          <a:stretch/>
        </p:blipFill>
        <p:spPr bwMode="auto">
          <a:xfrm>
            <a:off x="808226" y="3798904"/>
            <a:ext cx="2517558" cy="179673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Команду учеников Архангельской области представляли </a:t>
            </a:r>
            <a:r>
              <a:rPr lang="ru-RU" sz="2400" b="1" dirty="0" smtClean="0"/>
              <a:t>Дроздова Анна </a:t>
            </a:r>
            <a:r>
              <a:rPr lang="ru-RU" sz="2400" dirty="0" smtClean="0"/>
              <a:t>– ученица 8А класса МБОУ «СОШ №10»                               г. Архангельска и четыре ученика МБОУ «СОШ №24»                        г. Северодвинска: </a:t>
            </a:r>
            <a:r>
              <a:rPr lang="ru-RU" sz="2400" b="1" dirty="0" err="1" smtClean="0"/>
              <a:t>Берсенев</a:t>
            </a:r>
            <a:r>
              <a:rPr lang="ru-RU" sz="2400" b="1" dirty="0" smtClean="0"/>
              <a:t> Александр </a:t>
            </a:r>
            <a:r>
              <a:rPr lang="ru-RU" sz="2400" dirty="0" smtClean="0"/>
              <a:t>(9Б класс), </a:t>
            </a:r>
            <a:r>
              <a:rPr lang="ru-RU" sz="2400" b="1" dirty="0" smtClean="0"/>
              <a:t>Кучин Максим</a:t>
            </a:r>
            <a:r>
              <a:rPr lang="ru-RU" sz="2400" dirty="0" smtClean="0"/>
              <a:t> (10А класс), </a:t>
            </a:r>
            <a:r>
              <a:rPr lang="ru-RU" sz="2400" b="1" dirty="0" err="1" smtClean="0"/>
              <a:t>Максимовский</a:t>
            </a:r>
            <a:r>
              <a:rPr lang="ru-RU" sz="2400" b="1" dirty="0" smtClean="0"/>
              <a:t> Константин </a:t>
            </a:r>
            <a:r>
              <a:rPr lang="ru-RU" sz="2400" dirty="0" smtClean="0"/>
              <a:t>(9В класс) и </a:t>
            </a:r>
            <a:r>
              <a:rPr lang="ru-RU" sz="2400" b="1" dirty="0" smtClean="0"/>
              <a:t>Плесов </a:t>
            </a:r>
            <a:r>
              <a:rPr lang="ru-RU" sz="2400" b="1" dirty="0" smtClean="0"/>
              <a:t>Илья</a:t>
            </a:r>
            <a:r>
              <a:rPr lang="en-US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smtClean="0"/>
              <a:t>9В класс)</a:t>
            </a:r>
            <a:endParaRPr lang="ru-RU" sz="2400" dirty="0"/>
          </a:p>
        </p:txBody>
      </p:sp>
      <p:pic>
        <p:nvPicPr>
          <p:cNvPr id="2050" name="Picture 2" descr="C:\Users\Валентина Васильевна\Desktop\Костя\IMG_17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260648"/>
            <a:ext cx="576064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алентина Васильевна\Desktop\Москва моя\P10401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620688"/>
            <a:ext cx="7983257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Валентина Васильевна\Desktop\Москва 2015\IMG_26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548679"/>
            <a:ext cx="2664296" cy="35523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Picture 3" descr="C:\Users\Валентина Васильевна\Desktop\Москва 2015\IMG_26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3789040"/>
            <a:ext cx="3419872" cy="25649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3" name="Picture 5" descr="C:\Users\Валентина Васильевна\Desktop\Москва 2015\IMG_27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1628800"/>
            <a:ext cx="2160240" cy="2880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4" name="Picture 6" descr="C:\Users\Валентина Васильевна\Desktop\Москва 2015\SAM_368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104" y="4221088"/>
            <a:ext cx="3239344" cy="2187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63888" y="404664"/>
            <a:ext cx="483488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Автобусная экскурсия                          в Сергеев посад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нтина Васильевна\Desktop\Москва 2015\20150503_1507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04664"/>
            <a:ext cx="2499742" cy="35010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366" name="Picture 6" descr="C:\Users\Валентина Васильевна\Desktop\Москва 2015\DSC_00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404664"/>
            <a:ext cx="2664296" cy="3552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2" descr="C:\Users\Валентина Васильевна\Desktop\Москва 2015\SAM_36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149080"/>
            <a:ext cx="3384376" cy="2411506"/>
          </a:xfrm>
          <a:prstGeom prst="rect">
            <a:avLst/>
          </a:prstGeom>
          <a:noFill/>
        </p:spPr>
      </p:pic>
      <p:pic>
        <p:nvPicPr>
          <p:cNvPr id="9" name="Picture 3" descr="C:\Users\Валентина Васильевна\Desktop\Москва 2015\20150503_1509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404664"/>
            <a:ext cx="2643758" cy="35250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" name="Picture 4" descr="C:\Users\Валентина Васильевна\Desktop\Москва 2015\20150503_15102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83106" y="3086962"/>
            <a:ext cx="2605218" cy="34736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алентина Васильевна\Desktop\Москва 2015\IMG_27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3456384" cy="22134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436" name="Picture 4" descr="C:\Users\Валентина Васильевна\Desktop\Москва 2015\IMG_27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836712"/>
            <a:ext cx="3210209" cy="2232248"/>
          </a:xfrm>
          <a:prstGeom prst="rect">
            <a:avLst/>
          </a:prstGeom>
          <a:noFill/>
        </p:spPr>
      </p:pic>
      <p:pic>
        <p:nvPicPr>
          <p:cNvPr id="5" name="Picture 3" descr="C:\Users\Валентина Васильевна\Desktop\Москва 2015\IMG_27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2420888"/>
            <a:ext cx="3024336" cy="22499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437" name="Picture 5" descr="C:\Users\Валентина Васильевна\Desktop\Москва 2015\SAM_386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149080"/>
            <a:ext cx="2976331" cy="22322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4" descr="C:\Users\Валентина Васильевна\Desktop\Москва моя\P104011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0152" y="4149080"/>
            <a:ext cx="2664296" cy="2243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алентина Васильевна\Desktop\Москва 2015\IMG_38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404664"/>
            <a:ext cx="2623220" cy="27363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3554" name="Picture 2" descr="C:\Users\Валентина Васильевна\Desktop\Москва 2015\SAM_36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2132856"/>
            <a:ext cx="5508104" cy="33123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555" name="Picture 3" descr="C:\Users\Валентина Васильевна\Desktop\Москва 2015\IMG_26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52428" y="4236059"/>
            <a:ext cx="2538936" cy="19042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Валентина Васильевна\Desktop\Москва 2015\SAM_34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86805" y="101896"/>
            <a:ext cx="2355726" cy="3140968"/>
          </a:xfrm>
          <a:prstGeom prst="rect">
            <a:avLst/>
          </a:prstGeom>
          <a:noFill/>
        </p:spPr>
      </p:pic>
      <p:pic>
        <p:nvPicPr>
          <p:cNvPr id="21510" name="Picture 6" descr="C:\Users\Валентина Васильевна\Desktop\Москва 2015\SAM_35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3501008"/>
            <a:ext cx="2247714" cy="29969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1511" name="Picture 7" descr="C:\Users\Валентина Васильевна\Desktop\Москва 2015\SAM_35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332656"/>
            <a:ext cx="3936437" cy="2952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3" descr="C:\Users\Валентина Васильевна\Desktop\Москва 2015\SAM_347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51970" y="2631241"/>
            <a:ext cx="3203848" cy="2402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16016" y="5373216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Прогулка по Москве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алентина Васильевна\Desktop\Москва 2015\IMG_27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548681"/>
            <a:ext cx="1728192" cy="2304256"/>
          </a:xfrm>
          <a:prstGeom prst="rect">
            <a:avLst/>
          </a:prstGeom>
          <a:noFill/>
        </p:spPr>
      </p:pic>
      <p:pic>
        <p:nvPicPr>
          <p:cNvPr id="4" name="Picture 2" descr="C:\Users\Валентина Васильевна\Desktop\Москва 2015\IMG_38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123202"/>
            <a:ext cx="3383360" cy="2232248"/>
          </a:xfrm>
          <a:prstGeom prst="rect">
            <a:avLst/>
          </a:prstGeom>
          <a:noFill/>
        </p:spPr>
      </p:pic>
      <p:pic>
        <p:nvPicPr>
          <p:cNvPr id="19460" name="Picture 4" descr="C:\Users\Валентина Васильевна\Desktop\Москва 2015\SAM_39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674" y="3123583"/>
            <a:ext cx="3491880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1052736"/>
            <a:ext cx="60542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Незабываемым останется посещение </a:t>
            </a:r>
          </a:p>
          <a:p>
            <a:r>
              <a:rPr lang="ru-RU" sz="2800" dirty="0" smtClean="0"/>
              <a:t>цирка и театра «Аквамарин», где мы</a:t>
            </a:r>
          </a:p>
          <a:p>
            <a:r>
              <a:rPr lang="ru-RU" sz="2800" dirty="0" smtClean="0"/>
              <a:t>смотрели мюзикл «Остров сокровищ»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 Васильевна\Desktop\Москва моя\P10400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76672"/>
            <a:ext cx="6651049" cy="2376264"/>
          </a:xfrm>
          <a:prstGeom prst="rect">
            <a:avLst/>
          </a:prstGeom>
          <a:noFill/>
        </p:spPr>
      </p:pic>
      <p:pic>
        <p:nvPicPr>
          <p:cNvPr id="1027" name="Picture 3" descr="C:\Users\Валентина Васильевна\Desktop\Москва моя\P10400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40460" y="2996952"/>
            <a:ext cx="698709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548680"/>
            <a:ext cx="3384376" cy="208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Жили мы в гостинице Академии повышения квалификации и профессиональной переподготовки работников образования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C:\Users\Валентина Васильевна\Desktop\Москва 2015\SAM_34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04664"/>
            <a:ext cx="4176464" cy="2952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C:\Users\Валентина Васильевна\Desktop\Москва 2015\SAM_38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2924944"/>
            <a:ext cx="5004048" cy="32733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07504" y="4293096"/>
            <a:ext cx="3456384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Открытие, защита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закрытие конкурса проходили 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Академии социального управления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2348880"/>
            <a:ext cx="5626968" cy="4137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173038" algn="l"/>
              </a:tabLst>
            </a:pPr>
            <a:r>
              <a:rPr lang="ru-RU" sz="2000" dirty="0" smtClean="0"/>
              <a:t>Открыла </a:t>
            </a:r>
            <a:r>
              <a:rPr lang="en-US" sz="2000" dirty="0" smtClean="0"/>
              <a:t>IX </a:t>
            </a:r>
            <a:r>
              <a:rPr lang="ru-RU" sz="2000" dirty="0" smtClean="0"/>
              <a:t>Международный конкурс «Математика и проектирование»  </a:t>
            </a:r>
            <a:r>
              <a:rPr lang="ru-RU" sz="2000" b="1" dirty="0" smtClean="0"/>
              <a:t>Сергеева Татьяна  Федоровна </a:t>
            </a:r>
            <a:r>
              <a:rPr lang="ru-RU" sz="2000" dirty="0" smtClean="0"/>
              <a:t>- координатор проекта от России, доктор педагогических наук, профессор, заведующая кафедрой общих математических и естественнонаучных дисциплин ГОУ ВПО Московской области «Академия социального управления», профессор кафедры экспериментальной математики Института математики, информационных и космических технологий ФГАОУ ВПО Северный Арктический Федеральный университет имени М.В.Ломоносова.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Участников конкурса приветствует профессор Института математики и информатики Болгарской Академии наук  </a:t>
            </a:r>
            <a:r>
              <a:rPr lang="ru-RU" sz="2000" b="1" dirty="0" err="1" smtClean="0"/>
              <a:t>Гроздев</a:t>
            </a:r>
            <a:r>
              <a:rPr lang="ru-RU" sz="2000" b="1" dirty="0" smtClean="0"/>
              <a:t> Сава Иванов </a:t>
            </a:r>
            <a:endParaRPr lang="ru-RU" sz="2000" b="1" dirty="0"/>
          </a:p>
        </p:txBody>
      </p:sp>
      <p:pic>
        <p:nvPicPr>
          <p:cNvPr id="2050" name="Picture 2" descr="C:\Users\Валентина Васильевна\Desktop\Москва моя\P10400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5328592" cy="1983039"/>
          </a:xfrm>
          <a:prstGeom prst="rect">
            <a:avLst/>
          </a:prstGeom>
          <a:noFill/>
        </p:spPr>
      </p:pic>
      <p:pic>
        <p:nvPicPr>
          <p:cNvPr id="2051" name="Picture 3" descr="C:\Users\Валентина Васильевна\Desktop\Москва моя\P10401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509120"/>
            <a:ext cx="2496277" cy="18722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C:\Users\Валентина Васильевна\Desktop\Москва 2015\20150504_1146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2420888"/>
            <a:ext cx="2520280" cy="1890210"/>
          </a:xfrm>
          <a:prstGeom prst="rect">
            <a:avLst/>
          </a:prstGeom>
          <a:noFill/>
        </p:spPr>
      </p:pic>
      <p:pic>
        <p:nvPicPr>
          <p:cNvPr id="7" name="Picture 10" descr="MultiPurpos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620688"/>
            <a:ext cx="1712793" cy="1728192"/>
          </a:xfrm>
          <a:prstGeom prst="rect">
            <a:avLst/>
          </a:prstGeom>
          <a:solidFill>
            <a:srgbClr val="FDF7CB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лентина Васильевна\Desktop\Москва моя\P1040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24744"/>
            <a:ext cx="8582176" cy="273630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 актовом зале академии социального управления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692695"/>
            <a:ext cx="7704856" cy="523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068960"/>
            <a:ext cx="5698976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Максимовский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Костя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успешно выступил в секции «Геометрические миниатюры» с работой «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Касательная к гиперболе: определения, уравнение, свойства и их применение». Костя получил Диплом за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второ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 место. </a:t>
            </a:r>
          </a:p>
          <a:p>
            <a:pPr algn="ctr">
              <a:buNone/>
            </a:pP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Валентина Васильевна\Desktop\Костя\IMG_17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260648"/>
            <a:ext cx="2880320" cy="1872208"/>
          </a:xfrm>
          <a:prstGeom prst="rect">
            <a:avLst/>
          </a:prstGeom>
          <a:noFill/>
        </p:spPr>
      </p:pic>
      <p:pic>
        <p:nvPicPr>
          <p:cNvPr id="1027" name="Picture 3" descr="C:\Users\Валентина Васильевна\Desktop\Костя\IMG_17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60648"/>
            <a:ext cx="2808312" cy="1872208"/>
          </a:xfrm>
          <a:prstGeom prst="rect">
            <a:avLst/>
          </a:prstGeom>
          <a:noFill/>
        </p:spPr>
      </p:pic>
      <p:pic>
        <p:nvPicPr>
          <p:cNvPr id="9218" name="Picture 2" descr="C:\Users\Валентина Васильевна\Desktop\Москва моя\P10401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4293096"/>
            <a:ext cx="2520280" cy="1893322"/>
          </a:xfrm>
          <a:prstGeom prst="rect">
            <a:avLst/>
          </a:prstGeom>
          <a:noFill/>
        </p:spPr>
      </p:pic>
      <p:pic>
        <p:nvPicPr>
          <p:cNvPr id="9219" name="Picture 3" descr="C:\Users\Валентина Васильевна\Desktop\Москва 2015\IMG_259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0192" y="260648"/>
            <a:ext cx="2447256" cy="1835442"/>
          </a:xfrm>
          <a:prstGeom prst="rect">
            <a:avLst/>
          </a:prstGeom>
          <a:noFill/>
        </p:spPr>
      </p:pic>
      <p:pic>
        <p:nvPicPr>
          <p:cNvPr id="9220" name="Picture 4" descr="C:\Users\Валентина Васильевна\Desktop\Москва 2015\IMG_259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8184" y="2276872"/>
            <a:ext cx="2555776" cy="1712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алентина Васильевна\Desktop\Москва 2015\IMG_26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827584" y="260648"/>
            <a:ext cx="3952600" cy="2160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4339" name="Picture 3" descr="C:\Users\Валентина Васильевна\Desktop\Москва 2015\IMG_26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260648"/>
            <a:ext cx="3103232" cy="2160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67544" y="2780928"/>
            <a:ext cx="5472608" cy="36724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этой же секции «Геометрические миниатюры»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работой «Еще одиннадцать доказательств свойства биссектрисы внутреннего угла треугольника» 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выступил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Кучин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Максим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Он получил Диплом </a:t>
            </a: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второе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место. </a:t>
            </a:r>
          </a:p>
          <a:p>
            <a:pPr>
              <a:buNone/>
            </a:pP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Валентина Васильевна\Desktop\Костя\IMG_17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2996952"/>
            <a:ext cx="2448272" cy="22353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432</Words>
  <Application>Microsoft Office PowerPoint</Application>
  <PresentationFormat>Экран (4:3)</PresentationFormat>
  <Paragraphs>33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IX международный конкурс «Математика и проектирование»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Васильевна</dc:creator>
  <cp:lastModifiedBy>Павлова Мария Александровна</cp:lastModifiedBy>
  <cp:revision>29</cp:revision>
  <dcterms:created xsi:type="dcterms:W3CDTF">2015-05-06T17:01:28Z</dcterms:created>
  <dcterms:modified xsi:type="dcterms:W3CDTF">2015-05-14T06:17:46Z</dcterms:modified>
</cp:coreProperties>
</file>