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38" autoAdjust="0"/>
    <p:restoredTop sz="94660"/>
  </p:normalViewPr>
  <p:slideViewPr>
    <p:cSldViewPr>
      <p:cViewPr>
        <p:scale>
          <a:sx n="60" d="100"/>
          <a:sy n="60" d="100"/>
        </p:scale>
        <p:origin x="-168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0D22D-D7C2-4BC1-B25F-7D1B9BD8F50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1E6D-A673-43A0-BEA7-28615572A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81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99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616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284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989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596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302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618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185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556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681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37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635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128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869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59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387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422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256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198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3019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790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421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952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263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9647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879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33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67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72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708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05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99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3252-15F8-4890-9C90-502D7EABEE62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9.xml"/><Relationship Id="rId7" Type="http://schemas.openxmlformats.org/officeDocument/2006/relationships/slide" Target="slide14.xml"/><Relationship Id="rId12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22.xml"/><Relationship Id="rId5" Type="http://schemas.openxmlformats.org/officeDocument/2006/relationships/slide" Target="slide20.xml"/><Relationship Id="rId10" Type="http://schemas.openxmlformats.org/officeDocument/2006/relationships/slide" Target="slide23.xml"/><Relationship Id="rId4" Type="http://schemas.openxmlformats.org/officeDocument/2006/relationships/slide" Target="slide18.xml"/><Relationship Id="rId9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8.xml"/><Relationship Id="rId7" Type="http://schemas.openxmlformats.org/officeDocument/2006/relationships/slide" Target="slide3.xml"/><Relationship Id="rId12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wmf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30.xml"/><Relationship Id="rId7" Type="http://schemas.openxmlformats.org/officeDocument/2006/relationships/slide" Target="slide25.xml"/><Relationship Id="rId12" Type="http://schemas.openxmlformats.org/officeDocument/2006/relationships/slide" Target="slide2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33.xml"/><Relationship Id="rId5" Type="http://schemas.openxmlformats.org/officeDocument/2006/relationships/slide" Target="slide31.xml"/><Relationship Id="rId10" Type="http://schemas.openxmlformats.org/officeDocument/2006/relationships/slide" Target="slide34.xml"/><Relationship Id="rId4" Type="http://schemas.openxmlformats.org/officeDocument/2006/relationships/slide" Target="slide29.xml"/><Relationship Id="rId9" Type="http://schemas.openxmlformats.org/officeDocument/2006/relationships/slide" Target="slide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85852" y="2204784"/>
            <a:ext cx="3743536" cy="372454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745426" y="2204784"/>
            <a:ext cx="3620243" cy="3672000"/>
            <a:chOff x="2798025" y="1500174"/>
            <a:chExt cx="3620243" cy="3672000"/>
          </a:xfrm>
        </p:grpSpPr>
        <p:grpSp>
          <p:nvGrpSpPr>
            <p:cNvPr id="6" name="Группа 7"/>
            <p:cNvGrpSpPr/>
            <p:nvPr/>
          </p:nvGrpSpPr>
          <p:grpSpPr>
            <a:xfrm>
              <a:off x="2798025" y="1500174"/>
              <a:ext cx="3620243" cy="3672000"/>
              <a:chOff x="2798025" y="1500174"/>
              <a:chExt cx="3620243" cy="3672000"/>
            </a:xfrm>
            <a:solidFill>
              <a:srgbClr val="FF0000"/>
            </a:solidFill>
          </p:grpSpPr>
          <p:sp>
            <p:nvSpPr>
              <p:cNvPr id="8" name="Выноска с четырьмя стрелками 7"/>
              <p:cNvSpPr/>
              <p:nvPr/>
            </p:nvSpPr>
            <p:spPr>
              <a:xfrm>
                <a:off x="2798025" y="1500174"/>
                <a:ext cx="3620243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Овал 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Овал 9"/>
          <p:cNvSpPr/>
          <p:nvPr/>
        </p:nvSpPr>
        <p:spPr>
          <a:xfrm>
            <a:off x="2714612" y="221455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06535" y="230832"/>
            <a:ext cx="34921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Игра «Интернет-угрозы»</a:t>
            </a: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4" name="Прямоугольник 13">
            <a:hlinkClick r:id="rId2" action="ppaction://hlinksldjump"/>
          </p:cNvPr>
          <p:cNvSpPr/>
          <p:nvPr/>
        </p:nvSpPr>
        <p:spPr>
          <a:xfrm>
            <a:off x="899592" y="913543"/>
            <a:ext cx="2071702" cy="11467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Опасность социальных сетей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3811640" y="945836"/>
            <a:ext cx="2081962" cy="1135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Опасность интернет ресурсов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6805761" y="949606"/>
            <a:ext cx="2196888" cy="1135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Опасность электронной почты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6548" y="1194514"/>
            <a:ext cx="571472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27970" y="117450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V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8997" y="1214421"/>
            <a:ext cx="571472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069419" y="1201150"/>
            <a:ext cx="571472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3291" y="2131554"/>
            <a:ext cx="5585013" cy="41887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3913" y="2564665"/>
            <a:ext cx="2297184" cy="1619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48" y="2296789"/>
            <a:ext cx="2366870" cy="177515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8442" y="269818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53963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ÐÐ°ÑÑÐ¸Ð½ÐºÐ¸ Ð¿Ð¾ Ð·Ð°Ð¿ÑÐ¾ÑÑ ÑÑÐ¸ÐºÐµÑÑ Ð½Ð°Ð±Ð¾Ñ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98549"/>
            <a:ext cx="2726590" cy="27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firstslide" highlightClick="1"/>
          </p:cNvPr>
          <p:cNvSpPr/>
          <p:nvPr/>
        </p:nvSpPr>
        <p:spPr>
          <a:xfrm>
            <a:off x="5940152" y="6215082"/>
            <a:ext cx="1857388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268760"/>
            <a:ext cx="8222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зашли в группу и увидели запись «Чтобы получить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есплатные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стикеры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перейдите по ссылке». Что вы будете делать?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8434" y="2801705"/>
            <a:ext cx="6048672" cy="2520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ссылке переходить нельзя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Скорее всего это мошенники, которые хотят взломать ваш аккаунт.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107143"/>
            <a:ext cx="4616232" cy="1632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746" y="6012293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5940152" y="6215082"/>
            <a:ext cx="1857388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268760"/>
            <a:ext cx="8222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пришло сообщение следующего содержания: «Нашел твою фотку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кликни по ссылке и узнаешь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какую».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необходимо поступить в данной ситуации?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18434" y="2708920"/>
            <a:ext cx="6048672" cy="26130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Будьте осторожны ссылка, может перевести вовсе не на фотографию, а  на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загадочный сайт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попутно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загрузит на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 всевозможные зловредные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отвечайте на такие письма и не переходите по ссылкам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ÐÐ°ÑÑÐ¸Ð½ÐºÐ¸ Ð¿Ð¾ Ð·Ð°Ð¿ÑÐ¾ÑÑ ÐºÐ¾ÑÐ¾Ð½Ð°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952" y="3627864"/>
            <a:ext cx="4034971" cy="19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Вопросы темы исчерпаны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1268760"/>
            <a:ext cx="8222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пришло сообщение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организаторов конкурса красоты, в котором они предложили Вам принять участие. Но для участия необходимо перечислить небольшую сумму денег на счет организации. После чего организация свяжется с вами.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будут Ваши действия?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2712712"/>
            <a:ext cx="6048672" cy="2520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расскажите о сообщении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 (взрослым)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Чаще всего если просят заранее перечислить деньги - это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обман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5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6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8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10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1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2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10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5" name="Управляющая кнопка: настраиваемая 104">
            <a:hlinkClick r:id="" action="ppaction://hlinkshowjump?jump=firstslide" highlightClick="1"/>
          </p:cNvPr>
          <p:cNvSpPr/>
          <p:nvPr/>
        </p:nvSpPr>
        <p:spPr>
          <a:xfrm>
            <a:off x="7055531" y="1571612"/>
            <a:ext cx="2088469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²Ð¸ÑÑÑ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438" y="2020750"/>
            <a:ext cx="1938022" cy="192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4348" y="64291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349" y="1268760"/>
            <a:ext cx="774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меры необходимо принять, если вирус проник </a:t>
            </a:r>
            <a:r>
              <a:rPr lang="ru-RU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компьютер?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hlinkshowjump?jump=firstslide" highlightClick="1"/>
          </p:cNvPr>
          <p:cNvSpPr/>
          <p:nvPr/>
        </p:nvSpPr>
        <p:spPr>
          <a:xfrm>
            <a:off x="6084168" y="6206314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9" y="2132618"/>
            <a:ext cx="77460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Закрывать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обозреватель интернета каждый раз после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Позвонить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компьютерную службу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Запустить сканирование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67744" y="3053753"/>
            <a:ext cx="4820459" cy="1169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Запустить сканирование антивирусной программы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Управляющая кнопка: домой 17">
            <a:hlinkClick r:id="rId4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14348" y="597662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7704" y="3194341"/>
            <a:ext cx="5266910" cy="27107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49" y="1268760"/>
            <a:ext cx="7746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появилось всплывающее окно, в котором написано «Вам предоставляется возможность неограниченного скачивания на высокой скорости». И требуют ввести номер телефона, куда придёт код доступа. Что делать в данной ситуации?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2348880"/>
            <a:ext cx="7088203" cy="2661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ельзя вводить номер телефона,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скорее всего это мошенники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ug-s.net/wp-content/images/Virus/Virus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6090" y="2690166"/>
            <a:ext cx="3888432" cy="31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1268760"/>
            <a:ext cx="8173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 вас дома несколько компьютеров,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устанавливать антивирусную программу на все компьютеры?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6746" y="2636912"/>
            <a:ext cx="7088203" cy="2661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установите на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компьютеры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антивирусную программу для защиты от троянских коней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вирусов.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антивирусная программа  работает только на установленном компьютере.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658" y="2693280"/>
            <a:ext cx="3533775" cy="2695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48" y="1268760"/>
            <a:ext cx="8034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решили скачать программу. Нашли сайт, но там несколько кнопок «скачать». Как выбрать правильную ссылку? Что может быть если вы выберите не ту ссылку?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2996952"/>
            <a:ext cx="5976664" cy="22322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скачивании файла на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официальном сайте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будет указан только одна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«правильная» ссылка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остальных же сайтах, скачивать запрещено. Это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закона об авторских правах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i.ytimg.com/vi/_q9IVJvX7n4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0" r="5501"/>
          <a:stretch/>
        </p:blipFill>
        <p:spPr bwMode="auto">
          <a:xfrm>
            <a:off x="2627784" y="2757644"/>
            <a:ext cx="3656822" cy="31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9" y="1268760"/>
            <a:ext cx="774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открытии сайта В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увидели,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являетесь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посетителем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 подарок. При условии отправки смс на короткий номер. Ваши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действия?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3191840"/>
            <a:ext cx="6480720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отправлять SMS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сообщить взрослым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2646" y="2348880"/>
            <a:ext cx="3685497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798" y="2564904"/>
            <a:ext cx="2352856" cy="2733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9" y="1268760"/>
            <a:ext cx="774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нужно делать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чтобы антивирусная программа была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эффективной?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3284984"/>
            <a:ext cx="5719732" cy="10770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бновлять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антивирусную базу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5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6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8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10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1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2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 rot="14701175">
            <a:off x="2807438" y="1491757"/>
            <a:ext cx="3672000" cy="3672000"/>
            <a:chOff x="2786050" y="1500174"/>
            <a:chExt cx="3672000" cy="3672000"/>
          </a:xfrm>
        </p:grpSpPr>
        <p:grpSp>
          <p:nvGrpSpPr>
            <p:cNvPr id="9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Управляющая кнопка: настраиваемая 106">
            <a:hlinkClick r:id="" action="ppaction://hlinkshowjump?jump=firstslide" highlightClick="1"/>
          </p:cNvPr>
          <p:cNvSpPr/>
          <p:nvPr/>
        </p:nvSpPr>
        <p:spPr>
          <a:xfrm>
            <a:off x="7069912" y="1357298"/>
            <a:ext cx="2074088" cy="487463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004" y="2048795"/>
            <a:ext cx="6736804" cy="3183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9" y="1268760"/>
            <a:ext cx="774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определить, что ваш компьютер заражён?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8444" y="2048795"/>
            <a:ext cx="6665964" cy="28483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Друзья получат от вас сообщение,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которое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не посылали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Компьютер часто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зависает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диске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исчезают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названия файлов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папок;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Компьютер издаёт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неожиданные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звуки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5" name="DefaultOcx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HTMLCheckbox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HTMLCheckbox2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TMLCheckbox3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TMLCheckbox4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Checkbox5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HTMLCheckbox6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HTMLCheckbox7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HTMLCheckbox8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HTMLCheckbox9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HTMLCheckbox10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HTMLCheckbox1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9" y="1268760"/>
            <a:ext cx="77460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незаконное действие преследуется в России согласно Уголовному Кодексу РФ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Уничтожение компьютерных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вирусов.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Создание и распространение компьютерных вирусов и вредоносных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Установка программного обеспечения для защиты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компьютера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3111" y="2636912"/>
            <a:ext cx="6159249" cy="14618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распространение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компьютерных вирусов и вредоносных п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рограмм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9" name="DefaultOcx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HTMLCheckbox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430" y="2933957"/>
            <a:ext cx="5931922" cy="2920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9" y="1268760"/>
            <a:ext cx="774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загрузке компьютера появляется сообщение: «Ваша операционная система заблокирована. Отправьте смс на номер ХХХХ и получите код для снятия блокировки». Как вы поступите?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8148" y="3202967"/>
            <a:ext cx="6218485" cy="19877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Сообщить родителям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отнести компьютер в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сервисный центр.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5790" y="2570657"/>
            <a:ext cx="1204643" cy="1204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438" y="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Вопросы темы исчерпаны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49" y="1268760"/>
            <a:ext cx="77460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для смартфона при установке требует доступ к определенному набору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личных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 и функций смартфона. Какое из этих требований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разработчики игры не имеют права требовать?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Доступ к фотокамере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медиафайлам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хранящимся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местонахождении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перемещении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совершать покупки внутри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Пол, возраст, вес,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2837799"/>
            <a:ext cx="6218485" cy="19877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Никто не имеет права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требовать информацию о вашем местонахождении и  перемещении.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6365" y="4074978"/>
            <a:ext cx="800985" cy="8009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8443" y="4624564"/>
            <a:ext cx="1089017" cy="10890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089" y="4787340"/>
            <a:ext cx="994344" cy="99434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5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6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8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10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1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2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10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" name="Управляющая кнопка: настраиваемая 102">
            <a:hlinkClick r:id="" action="ppaction://hlinkshowjump?jump=firstslide" highlightClick="1"/>
          </p:cNvPr>
          <p:cNvSpPr/>
          <p:nvPr/>
        </p:nvSpPr>
        <p:spPr>
          <a:xfrm>
            <a:off x="7055531" y="1571612"/>
            <a:ext cx="2088469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Ð°ÑÑÐ¸Ð½ÐºÐ¸ Ð¿Ð¾ Ð·Ð°Ð¿ÑÐ¾ÑÑ ÑÐ½Ð´ÐµÐºÑ Ð¿Ð¾ÑÑÐ°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2749">
            <a:off x="6406629" y="2788708"/>
            <a:ext cx="2283150" cy="22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ÑÐ½Ð´ÐµÐºÑ Ð¿Ð¾ÑÑ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693" y="3350248"/>
            <a:ext cx="2472654" cy="26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ÑÐ¸Ð½ÐºÐ¸ Ð¿Ð¾ Ð·Ð°Ð¿ÑÐ¾ÑÑ ÑÐ½Ð´ÐµÐºÑ Ð¿Ð¾ÑÑÐ°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7799">
            <a:off x="714348" y="2780928"/>
            <a:ext cx="27813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348" y="1268760"/>
            <a:ext cx="8610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пришло письмо: «Новые снимки на сервисе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Яндекс.Фотки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Открой и увидишь! www.fotoyandex112345.ru». Как вы поступите?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2708920"/>
            <a:ext cx="6696744" cy="2091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удалить письмо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Скорее всего, его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прислали мошенники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доменный адрес сайта отличается от настоящего адреса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Яндекс.Фоток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Вполне вероятно, что сайт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заражен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Управляющая кнопка: домой 22">
            <a:hlinkClick r:id="rId6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Ð¿Ð°ÑÐ¾Ð»Ñ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184513"/>
            <a:ext cx="3600400" cy="317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9" y="1268760"/>
            <a:ext cx="77460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Минимальное количество символов для введения пароля безопасности в электронной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почте?</a:t>
            </a: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3328148"/>
            <a:ext cx="5688632" cy="9396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Минимальное количество символов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±ÑÐ°ÑÐ·ÐµÑÑ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3641" y="2733693"/>
            <a:ext cx="66675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9" y="1268760"/>
            <a:ext cx="774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 ли сохранять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пароли от почты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автозаполнении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браузера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Обоснуйте ответ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3264203"/>
            <a:ext cx="5328592" cy="9396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597662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94642"/>
            <a:ext cx="3449687" cy="34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9" y="1268760"/>
            <a:ext cx="774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на почту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пришло сообщение с незнакомого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адреса, какими будут ваши действия?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3264203"/>
            <a:ext cx="5760640" cy="12449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Данное сообщение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лучше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открывать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Подобные письма могут содержать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вирусы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0704" y="2060848"/>
            <a:ext cx="4786051" cy="359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9" y="1268760"/>
            <a:ext cx="7746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часто следует менять пароль от почты?</a:t>
            </a: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день.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 в год.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 в месяц.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 в полгода.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2924944"/>
            <a:ext cx="5688632" cy="10288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Меняйте пароли хотя бы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в полгода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1707" y="3116824"/>
            <a:ext cx="3371293" cy="1896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550" y="3116824"/>
            <a:ext cx="3882008" cy="2964884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64291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hlinkshowjump?jump=firstslide" highlightClick="1"/>
          </p:cNvPr>
          <p:cNvSpPr/>
          <p:nvPr/>
        </p:nvSpPr>
        <p:spPr>
          <a:xfrm>
            <a:off x="5940152" y="6215082"/>
            <a:ext cx="1857388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78863" y="2948631"/>
            <a:ext cx="6005164" cy="2893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РАЗМЕЩАТЬ: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ЛИЧНЫЕ ДАННЫЕ (город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проживания, номер школы, информативные личные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фото, номера телефонов), так как это поможет ЗЛОУМЫШЛЕНИКАМ Вас найти</a:t>
            </a:r>
          </a:p>
          <a:p>
            <a:pPr algn="ctr"/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РАЗМЕЩАТЬ: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хобби, увлечения, любимые книги, любимую музыку и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254729"/>
            <a:ext cx="8222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зарегистрировались в социальных сетях. И Вам предлагается ввести как можно больше информации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себе. Какую информацию Вы разместите на своей странице в социальных сетях?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6073887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9" y="1268760"/>
            <a:ext cx="77460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Заходя на почту через чужой компьютер, сайт предлагает автоматически запомнить пароль. Ваши действия?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Нажать кнопку «Запомнить пароль».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Нажать кнопку «Никогда не запоминать для этого сайта».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Нажать кнопку «Чужой компьютер»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Выйти из браузера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2924944"/>
            <a:ext cx="5688632" cy="10288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Нажать кнопку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«Чужой компьютер»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¿Ð¾ÑÑÐ° Ð¼Ð°Ð¹Ð» Ð½Ð¾Ð²Ð¾Ðµ ÑÐ¾Ð¾Ð±Ñ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26090"/>
            <a:ext cx="4977243" cy="252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9" y="1268760"/>
            <a:ext cx="774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регулярно с одно и того же неизвестного адреса приходят письма. Что вы будете делать в данной ситуации?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996952"/>
            <a:ext cx="6120680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Отметить письмо как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«спам»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этого этот пользователь будет заблокирован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²Ð¾Ð¿ÑÐ¾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365" y="2838420"/>
            <a:ext cx="5464051" cy="259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9" y="1268760"/>
            <a:ext cx="774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восстановления пароля от почты, сервис предлагает вам придумать контрольный вопрос. Обязательно ли выполнять данное условие?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996952"/>
            <a:ext cx="5472608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Да.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случаи взлома вы сможете изменить свой пароль, ответив на контрольный вопрос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ÑÐ¾Ñ ÑÐµÑ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90238"/>
            <a:ext cx="6984244" cy="289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9" y="1268760"/>
            <a:ext cx="774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 ли использовать одну и ту же почту при регистрации на разных сайтах?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2993241"/>
            <a:ext cx="5472608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Нет.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 при взломе одного аккаунта, мошенник получит доступ к остальным сервисам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ÐÐ°ÑÑÐ¸Ð½ÐºÐ¸ Ð¿Ð¾ Ð·Ð°Ð¿ÑÐ¾ÑÑ zip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6626">
            <a:off x="6549129" y="211486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ÐÐ°ÑÑÐ¸Ð½ÐºÐ¸ Ð¿Ð¾ Ð·Ð°Ð¿ÑÐ¾ÑÑ doÑ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99491">
            <a:off x="519634" y="2379546"/>
            <a:ext cx="2189650" cy="21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pdf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95432"/>
            <a:ext cx="2023865" cy="20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ÐÐ°ÑÑÐ¸Ð½ÐºÐ¸ Ð¿Ð¾ Ð·Ð°Ð¿ÑÐ¾ÑÑ rar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3399">
            <a:off x="5396514" y="3554748"/>
            <a:ext cx="2305231" cy="230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ÐÐ°ÑÑÐ¸Ð½ÐºÐ¸ Ð¿Ð¾ Ð·Ð°Ð¿ÑÐ¾ÑÑ exe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3216" y="2224848"/>
            <a:ext cx="2980655" cy="29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3438" y="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Вопросы темы исчерпаны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6250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6823" y="1270913"/>
            <a:ext cx="774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на почту пришёл файл формата .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exe.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Можно ли его открыть? Свой ответ обоснуйте.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2852936"/>
            <a:ext cx="6768752" cy="1984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безопасным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относятся те, которые содержат слова: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лист, таблица, презентация, база данных, RTF,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рисунок, звук, аудио, видео, фильм, архив,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zip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hlinkshowjump?jump=firstslide" highlightClick="1"/>
          </p:cNvPr>
          <p:cNvSpPr/>
          <p:nvPr/>
        </p:nvSpPr>
        <p:spPr>
          <a:xfrm>
            <a:off x="5883730" y="6215082"/>
            <a:ext cx="1928630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1131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Управляющая кнопка: домой 18">
            <a:hlinkClick r:id="rId8" action="ppaction://hlinksldjump" highlightClick="1"/>
          </p:cNvPr>
          <p:cNvSpPr/>
          <p:nvPr/>
        </p:nvSpPr>
        <p:spPr>
          <a:xfrm>
            <a:off x="8244408" y="5976626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Ð¿Ð°ÑÐ¿Ð¾ÑÑ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42742"/>
            <a:ext cx="1820368" cy="22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ÐÐ°ÑÑÐ¸Ð½ÐºÐ¸ Ð¿Ð¾ Ð·Ð°Ð¿ÑÐ¾ÑÑ ÑÐµÐ»ÐµÑÐ¾Ð½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5554" y="3099131"/>
            <a:ext cx="2640925" cy="26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3" y="8834815"/>
            <a:ext cx="4144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ÐÐ°ÑÑÐ¸Ð½ÐºÐ¸ Ð¿Ð¾ Ð·Ð°Ð¿ÑÐ¾ÑÑ ÐºÐ°ÑÑÐ° Ð±Ð°Ð½ÐºÐ° 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8910" y="3356992"/>
            <a:ext cx="3143333" cy="18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5819558" y="6215082"/>
            <a:ext cx="1857388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268760"/>
            <a:ext cx="8222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написал ваш лучший друг и просит отправить ему паспортные данные родителей, номер телефона и данные кредитной карты. Что вы будете делать в данной ситуации?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3140968"/>
            <a:ext cx="6048672" cy="2520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сообщить родителям.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ЗА ЧТО НЕ ОТПРАВЛЯТЬ ЛИЧНУЮ ИНФОРМАЦИЮ РОДИТЕЛЕЙ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это могут быть злоумышленники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.delfi.ee/images/pix/3732d5813160895783-76078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489" y="2492185"/>
            <a:ext cx="6332562" cy="350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6026839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5887324" y="6215082"/>
            <a:ext cx="1857388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268760"/>
            <a:ext cx="8222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познакомились с другом по переписке.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предлагает Вам встретиться. Что Вы будете делать в данной ситуации?</a:t>
            </a: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8434" y="2801705"/>
            <a:ext cx="6048672" cy="2520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Поговорите об этом с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если решите идти, то обязательно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возьмите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собой взрослого и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встречайтесь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в общественных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местах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2817" y="2802544"/>
            <a:ext cx="4578880" cy="257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214" y="593473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5868144" y="6227120"/>
            <a:ext cx="1857388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1268760"/>
            <a:ext cx="8222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приходят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неприятным и оскорбляющим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 содержанием. Как действовать в данной ситуации?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2802544"/>
            <a:ext cx="6624736" cy="21831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Расскажите об этом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родителям(взрослым)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 отвечайте на такие сообщения. Занесите пользователя в черный список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Ð²Ð¸Ð´ÐµÐ¾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08581"/>
            <a:ext cx="5369152" cy="291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391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5868144" y="6215082"/>
            <a:ext cx="1857388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268760"/>
            <a:ext cx="822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попросил Вас оправить ему фильм, про который Вы ему рассказывали. Можно ли это сделать?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8434" y="2801705"/>
            <a:ext cx="6048672" cy="2520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пересылать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другу чужую музыку, фильмы, видео, картинки, так как это считается нарушением авторского права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ÑÐµÐ»ÑÐ¸ ÑÐ¸ÑÑÐ½Ð¾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0589"/>
            <a:ext cx="4288995" cy="303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953020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5868144" y="6187238"/>
            <a:ext cx="1857388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268760"/>
            <a:ext cx="8222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сделали множество хороших фотографий с мероприятия, на которое Вы ходили классом.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ли Вам выложить фото своих одноклассников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себе на страничку? Если нельзя, то почему?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8434" y="2801705"/>
            <a:ext cx="6048672" cy="2520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 выкладывать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разрешения людей, запечатленных на фотографиях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ÑÑÑÐ»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3923" y="2709139"/>
            <a:ext cx="455492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763846" y="12172934"/>
            <a:ext cx="682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5940152" y="6215082"/>
            <a:ext cx="1857388" cy="50006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меню игры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268760"/>
            <a:ext cx="8222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пришло сообщение от незнакомца с просьбой перейти по ссылке и проголосовать. Что необходимо сделать в данной ситуации?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8434" y="2801705"/>
            <a:ext cx="6048672" cy="2520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реагируйте на такие сообщения. </a:t>
            </a: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Т.к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ссылка может быть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вредоносной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1446</Words>
  <Application>Microsoft Office PowerPoint</Application>
  <PresentationFormat>Экран (4:3)</PresentationFormat>
  <Paragraphs>242</Paragraphs>
  <Slides>34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Татьяна</cp:lastModifiedBy>
  <cp:revision>159</cp:revision>
  <dcterms:created xsi:type="dcterms:W3CDTF">2010-02-14T08:29:43Z</dcterms:created>
  <dcterms:modified xsi:type="dcterms:W3CDTF">2018-10-07T00:58:11Z</dcterms:modified>
</cp:coreProperties>
</file>