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57" r:id="rId4"/>
    <p:sldId id="258" r:id="rId5"/>
    <p:sldId id="259" r:id="rId6"/>
    <p:sldId id="263" r:id="rId7"/>
    <p:sldId id="262" r:id="rId8"/>
    <p:sldId id="261" r:id="rId9"/>
    <p:sldId id="266" r:id="rId10"/>
    <p:sldId id="260" r:id="rId11"/>
    <p:sldId id="280" r:id="rId12"/>
    <p:sldId id="281" r:id="rId13"/>
    <p:sldId id="282" r:id="rId14"/>
    <p:sldId id="283" r:id="rId15"/>
    <p:sldId id="284" r:id="rId16"/>
    <p:sldId id="264" r:id="rId17"/>
    <p:sldId id="265" r:id="rId18"/>
    <p:sldId id="267" r:id="rId19"/>
    <p:sldId id="285" r:id="rId20"/>
    <p:sldId id="268" r:id="rId21"/>
    <p:sldId id="286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C3346-58B4-47BD-AC7D-3C4025660E64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4A96-9C76-4CE5-8E70-4BF4B1146A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26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9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94A96-9C76-4CE5-8E70-4BF4B1146A7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72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5E02-FABC-4867-A2A3-FB002AE99D1A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95899-40C4-423B-874D-4F40D4C8B420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7CF7-EB33-48AB-AF59-72FBE5F94D18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8F53-07CB-4186-8BDE-FCE90F788D23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5B27-0369-485D-B3C9-B8A33984F8D5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EC8A5-BCC6-4646-819C-5192DECA986C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A860-81E5-4B28-87B0-E2DA6737EC64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6A56B-5AB9-4CCD-8CEC-8A3D6B56E861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A15-2984-4984-A39F-6D60CCEF47A5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1D8B6-46FA-4721-BE1F-56D4CCC86DCE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144F-6DC8-45CE-980F-C06A469411B7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D9E3-2613-41CA-8B6B-65DA6A843879}" type="datetime1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896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r="5451" b="26881"/>
          <a:stretch>
            <a:fillRect/>
          </a:stretch>
        </p:blipFill>
        <p:spPr>
          <a:xfrm>
            <a:off x="1115616" y="1068129"/>
            <a:ext cx="4956582" cy="33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898644"/>
            <a:ext cx="2919482" cy="48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66334">
            <a:off x="5488699" y="3728887"/>
            <a:ext cx="3244865" cy="372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57065">
            <a:off x="4361096" y="4648037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5632">
            <a:off x="5893936" y="3455903"/>
            <a:ext cx="3244865" cy="372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3779">
            <a:off x="4359677" y="4313881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625" y="1357298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479047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608">
            <a:off x="4735012" y="4459691"/>
            <a:ext cx="4403363" cy="3446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9205" y="1784420"/>
            <a:ext cx="3381375" cy="676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64" y="2561976"/>
            <a:ext cx="3381375" cy="6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/>
          <p:nvPr/>
        </p:nvSpPr>
        <p:spPr>
          <a:xfrm rot="575399">
            <a:off x="4210764" y="2836236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25" y="922697"/>
            <a:ext cx="5004000" cy="45820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5" y="1242004"/>
            <a:ext cx="2479607" cy="4087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64" y="2561976"/>
            <a:ext cx="3381375" cy="676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69" y="1647983"/>
            <a:ext cx="3016306" cy="34637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64" y="2139542"/>
            <a:ext cx="3881148" cy="303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7" name="TextBox 16"/>
          <p:cNvSpPr txBox="1">
            <a:spLocks noChangeAspect="1"/>
          </p:cNvSpPr>
          <p:nvPr/>
        </p:nvSpPr>
        <p:spPr>
          <a:xfrm>
            <a:off x="714348" y="3357562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 уважением, Оля Иванова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9218" name="Picture 2" descr="https://otvet.imgsmail.ru/download/3d7891d5d2bfde4a412c85ebbdf0b066_i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/>
        </p:blipFill>
        <p:spPr bwMode="auto">
          <a:xfrm>
            <a:off x="3087253" y="1210516"/>
            <a:ext cx="5410843" cy="38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8.userapi.com/c830609/v830609876/19aea6/fBrgzSCLZ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5679"/>
            <a:ext cx="2464396" cy="4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" name="Рисунок 3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9344" r="19570" b="-1447"/>
          <a:stretch>
            <a:fillRect/>
          </a:stretch>
        </p:blipFill>
        <p:spPr bwMode="auto">
          <a:xfrm>
            <a:off x="5000628" y="714356"/>
            <a:ext cx="3582439" cy="4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142984"/>
            <a:ext cx="49292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Вася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очень расстроен,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него произошел несчастный случай.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 счета номера его телефона пропали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деньги. Мальчик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не понимает, как такое могло случиться.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Предложите ваши версии произошедшего.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838" y="1714488"/>
            <a:ext cx="21526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1285860"/>
            <a:ext cx="6643734" cy="461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700"/>
              </a:spcAft>
              <a:buClrTx/>
              <a:buSzTx/>
              <a:tabLst>
                <a:tab pos="630238" algn="l"/>
                <a:tab pos="8096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Проблемы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компьютера: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компьютере появляются неожиданные сообщения, изображения или звуковые сигналы,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программы самостоятельно могут запускаться или подключаться к Интернету,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компьютер работает очень медленно,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при включении компьютера операционная система не загружается,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файлы и папки исчезают,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630238" algn="l"/>
                <a:tab pos="8096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всплывает множество системных сообщений об ошибке.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23152" r="36747" b="45429"/>
          <a:stretch>
            <a:fillRect/>
          </a:stretch>
        </p:blipFill>
        <p:spPr bwMode="auto">
          <a:xfrm>
            <a:off x="2714612" y="4786322"/>
            <a:ext cx="3357586" cy="13573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85728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928670"/>
            <a:ext cx="465236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Антивирусные программы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4961" t="61185" r="36747" b="5742"/>
          <a:stretch>
            <a:fillRect/>
          </a:stretch>
        </p:blipFill>
        <p:spPr bwMode="auto">
          <a:xfrm>
            <a:off x="4643438" y="2857496"/>
            <a:ext cx="3357586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500174"/>
            <a:ext cx="6490751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обнаруживают компьютерные вирусы,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восстанавливают заражённые файлы,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предотвращают заражение файлов.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5733" t="23152" r="10702" b="45429"/>
          <a:stretch>
            <a:fillRect/>
          </a:stretch>
        </p:blipFill>
        <p:spPr bwMode="auto">
          <a:xfrm>
            <a:off x="1000100" y="2928934"/>
            <a:ext cx="1357322" cy="1357322"/>
          </a:xfrm>
          <a:prstGeom prst="rect">
            <a:avLst/>
          </a:prstGeom>
          <a:noFill/>
        </p:spPr>
      </p:pic>
      <p:pic>
        <p:nvPicPr>
          <p:cNvPr id="9" name="Picture 2" descr="http://900igr.net/up/datas/146753/022.jpg"/>
          <p:cNvPicPr>
            <a:picLocks noChangeAspect="1" noChangeArrowheads="1"/>
          </p:cNvPicPr>
          <p:nvPr/>
        </p:nvPicPr>
        <p:blipFill>
          <a:blip r:embed="rId2"/>
          <a:srcRect l="64493" t="61185" r="4501" b="4088"/>
          <a:stretch>
            <a:fillRect/>
          </a:stretch>
        </p:blipFill>
        <p:spPr bwMode="auto">
          <a:xfrm>
            <a:off x="2571736" y="2928934"/>
            <a:ext cx="178595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896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068129"/>
            <a:ext cx="5300440" cy="464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888" y="4725144"/>
            <a:ext cx="2304256" cy="7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1680" y="2636912"/>
            <a:ext cx="9144000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47" y="499381"/>
            <a:ext cx="3800453" cy="18347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0" y="2708920"/>
            <a:ext cx="8576472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071546"/>
            <a:ext cx="8143932" cy="29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Кибербезопасность</a:t>
            </a:r>
            <a:r>
              <a:rPr lang="ru-RU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– это набор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методов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способов, предназначенных для защиты компьютеров, компьютерных сетей, программ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данных от несанкционированного доступа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информации, от её копирования, изменения </a:t>
            </a:r>
          </a:p>
          <a:p>
            <a:pPr marL="0" marR="0" lvl="0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или уничтожения.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3800412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000108"/>
            <a:ext cx="4785033" cy="41489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7975" y="5301208"/>
            <a:ext cx="59920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КИБЕРПРОСТРАНСТВО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552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21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2" y="1556791"/>
            <a:ext cx="76962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0044" y="2730997"/>
            <a:ext cx="6418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0521"/>
            <a:ext cx="200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Рисунок 2" descr="ÐÐ°ÑÑÐ¸Ð½ÐºÐ¸ Ð¿Ð¾ Ð·Ð°Ð¿ÑÐ¾ÑÑ Ð±ÐµÐ·Ð¾Ð¿Ð°ÑÐ½ÑÐ¹ Ð¸Ð½ÑÐµÑÐ½ÐµÑ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76" y="736114"/>
            <a:ext cx="4020744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7" name="Picture 4" descr="https://ds05.infourok.ru/uploads/ex/1172/000086a1-564619a8/hello_html_5bbf06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403057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6" y="1124744"/>
            <a:ext cx="43243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4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77" y="919041"/>
            <a:ext cx="3340870" cy="29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pp.userapi.com/c841625/v841625496/30734/92ENdOYION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19823" r="23200" b="19708"/>
          <a:stretch/>
        </p:blipFill>
        <p:spPr bwMode="auto">
          <a:xfrm>
            <a:off x="5364088" y="108225"/>
            <a:ext cx="3168477" cy="40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" t="27382" r="5068" b="13293"/>
          <a:stretch/>
        </p:blipFill>
        <p:spPr bwMode="auto">
          <a:xfrm>
            <a:off x="1403648" y="4077072"/>
            <a:ext cx="6624736" cy="244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4752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148" name="Picture 4" descr="https://vse-footbolki.ru/image/cache/catalog/i/be/gj/ccc5cbc5dcb03440f72c71722c0f9ba8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602260" cy="26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6429"/>
            <a:ext cx="2820144" cy="28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071546"/>
            <a:ext cx="2556919" cy="255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714752"/>
            <a:ext cx="417679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6201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928670"/>
            <a:ext cx="302564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 descr="https://psychoscanner.com/wp-content/uploads/2017/01/soc-s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000240"/>
            <a:ext cx="42058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86190"/>
            <a:ext cx="3242457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58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171672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Правила этикета в сети Интернет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обращайся с другими так, как ты хотел бы, чтобы обращались с тобой,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не используй неподходящие или оскорбительные слова,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придерживайся правил поведения, которым ты следуешь в реальной жизни,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пиши грамотно и прощай ошибки другим людям, 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избегай написания текста ТОЛЬКО ЗАГЛАВНЫМИ БУКВАМИ,</a:t>
            </a:r>
          </a:p>
          <a:p>
            <a:pPr marL="0" indent="0"/>
            <a:r>
              <a:rPr lang="ru-RU" sz="2400" dirty="0" smtClean="0">
                <a:latin typeface="Arial" pitchFamily="34" charset="0"/>
                <a:cs typeface="Arial" pitchFamily="34" charset="0"/>
              </a:rPr>
              <a:t> уважай неприкосновенность чужой частной жизни.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14290"/>
            <a:ext cx="38733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Безопасный </a:t>
            </a:r>
            <a:r>
              <a:rPr lang="ru-RU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Интернет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7286644" y="285728"/>
            <a:ext cx="1526956" cy="135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283</Words>
  <Application>Microsoft Office PowerPoint</Application>
  <PresentationFormat>Экран (4:3)</PresentationFormat>
  <Paragraphs>83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ника</dc:creator>
  <cp:lastModifiedBy>Троицкая Ольга Николаевна</cp:lastModifiedBy>
  <cp:revision>64</cp:revision>
  <dcterms:created xsi:type="dcterms:W3CDTF">2018-09-26T08:10:16Z</dcterms:created>
  <dcterms:modified xsi:type="dcterms:W3CDTF">2018-10-09T07:22:25Z</dcterms:modified>
</cp:coreProperties>
</file>