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1" r:id="rId18"/>
    <p:sldId id="272" r:id="rId19"/>
    <p:sldId id="278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Ð°ÑÑÐ¸Ð½ÐºÐ¸ Ð¿Ð¾ Ð·Ð°Ð¿ÑÐ¾ÑÑ ÑÐµÐ»Ð¾Ð²ÐµÑÐµ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71480"/>
            <a:ext cx="4166465" cy="41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1347">
            <a:off x="381573" y="2156261"/>
            <a:ext cx="3015695" cy="32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Ð½ÑÐµÑÐ½ÐµÑ  Ð±ÐµÐ·Ð¾Ð¿Ð°ÑÐ½Ð¾ÑÑÑ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643182"/>
            <a:ext cx="25644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857364"/>
            <a:ext cx="3279005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2889036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14752"/>
            <a:ext cx="2836509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857232"/>
            <a:ext cx="3982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Интернет-зависимость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01080" cy="454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Интернет-зависимость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это навязчивое желание подключиться к Интернету и болезненная неспособность вовремя отключиться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 Интернета.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8194" name="Picture 2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5117295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ÐÐ°ÑÑÐ¸Ð½ÐºÐ¸ Ð¿Ð¾ Ð·Ð°Ð¿ÑÐ¾ÑÑ ÑÐ½Ð´ÐµÐºÑ Ð¿Ð¾Ñ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Ð°ÑÑÐ¸Ð½ÐºÐ¸ Ð¿Ð¾ Ð·Ð°Ð¿ÑÐ¾ÑÑ google Ð¿Ð¾ÑÑ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" r="3599"/>
          <a:stretch/>
        </p:blipFill>
        <p:spPr bwMode="auto">
          <a:xfrm>
            <a:off x="428596" y="1628800"/>
            <a:ext cx="3004842" cy="23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6372479" cy="50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ÐÐ°ÑÑÐ¸Ð½ÐºÐ¸ Ð¿Ð¾ Ð·Ð°Ð¿ÑÐ¾ÑÑ ÑÐ½Ð´ÐµÐºÑ Ð¿Ð¾ÑÑ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5007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Ð°ÑÑÐ¸Ð½ÐºÐ¸ Ð¿Ð¾ Ð·Ð°Ð¿ÑÐ¾ÑÑ google Ð¿Ð¾Ñ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" r="3599"/>
          <a:stretch/>
        </p:blipFill>
        <p:spPr bwMode="auto">
          <a:xfrm>
            <a:off x="857224" y="5500702"/>
            <a:ext cx="13573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5007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90" y="857232"/>
            <a:ext cx="8715404" cy="22939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«Привет. Хочу тебя порадовать и посылаю тебе новую игру. Открой файл, установи и играй» .</a:t>
            </a:r>
          </a:p>
          <a:p>
            <a:pPr algn="just">
              <a:buNone/>
            </a:pPr>
            <a:endParaRPr lang="ru-RU" sz="2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8013276" cy="39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401080" cy="454344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	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38" y="1071546"/>
            <a:ext cx="8947356" cy="4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401080" cy="454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«Новые снимки на сервисе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Яндекс.Фотки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Открой и увидишь! www.fotoyandex112345.ru».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Каковы Ваши действия в данной ситуации?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ÐÐ°ÑÑÐ¸Ð½ÐºÐ¸ Ð¿Ð¾ Ð·Ð°Ð¿ÑÐ¾ÑÑ Ð¿Ð¾Ñ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86058"/>
            <a:ext cx="4832227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ÐÐ°ÑÑÐ¸Ð½ÐºÐ¸ Ð¿Ð¾ Ð·Ð°Ð¿ÑÐ¾ÑÑ ÑÐ¾ÑÑÐ°Ð½Ð¸ÑÑ Ð¿Ð°ÑÐ¾Ð»Ñ Ð½Ð¸ÐºÐ¾Ð³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214" y="928670"/>
            <a:ext cx="6513934" cy="38222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492919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Какой из предложенных вариантов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выбрать?   Обоснуйте ответ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8" y="642918"/>
            <a:ext cx="850109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Российские законы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Гражданский кодекс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Конституция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Федеральный закон  №5351–1 «Об авторском праве и смежных правах».</a:t>
            </a:r>
          </a:p>
          <a:p>
            <a:pPr>
              <a:lnSpc>
                <a:spcPct val="12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Международные акты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Всемирная конвенция об авторском праве;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Бернская конвенция по охране литературных и художественных произведений;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Договор Всемирной организации интеллектуальной собственности по авторскому праву.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/>
          <a:lstStyle/>
          <a:p>
            <a:r>
              <a:rPr lang="ru-RU" dirty="0" smtClean="0"/>
              <a:t>Безопасность в Интернете</a:t>
            </a:r>
            <a:endParaRPr lang="ru-RU" dirty="0"/>
          </a:p>
        </p:txBody>
      </p:sp>
      <p:pic>
        <p:nvPicPr>
          <p:cNvPr id="1032" name="Picture 8" descr="ÐÐ°ÑÑÐ¸Ð½ÐºÐ¸ Ð¿Ð¾ Ð·Ð°Ð¿ÑÐ¾ÑÑ ÑÐµÐ»Ð¾Ð²ÐµÑÐµ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166465" cy="41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1347">
            <a:off x="167291" y="3296989"/>
            <a:ext cx="3015695" cy="32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Ð½ÑÐµÑÐ½ÐµÑ  Ð±ÐµÐ·Ð¾Ð¿Ð°ÑÐ½Ð¾ÑÑÑ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4231"/>
            <a:ext cx="25644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454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Кибербезопасность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набор методов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способов, которые предназначены для защиты компьютеров, компьютерных сетей, программ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данных от несанкционированного доступа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 информации, от её копирования, изменения или уничтожения.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286124"/>
            <a:ext cx="4116110" cy="29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501122" cy="454344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214554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bzac.cc/wp-content/uploads/2017/11/Pozdravlyaem-vy_millioner-Kakuyu-tsel-presleduet-fish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42955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00100" y="785818"/>
            <a:ext cx="7215238" cy="5929330"/>
            <a:chOff x="1000100" y="785818"/>
            <a:chExt cx="7215238" cy="5929330"/>
          </a:xfrm>
        </p:grpSpPr>
        <p:pic>
          <p:nvPicPr>
            <p:cNvPr id="4" name="Рисунок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785818"/>
              <a:ext cx="7215238" cy="5929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Овал 8"/>
            <p:cNvSpPr/>
            <p:nvPr/>
          </p:nvSpPr>
          <p:spPr>
            <a:xfrm>
              <a:off x="2214546" y="1071546"/>
              <a:ext cx="2286016" cy="857256"/>
            </a:xfrm>
            <a:prstGeom prst="ellipse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01080" cy="454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Фи́шинг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- вид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Интернет-мошенничества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целью которого является получение доступа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 конфиденциальным данным пользователей  - логинам и паролям.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2050" name="Picture 2" descr="ÐÐ°ÑÑÐ¸Ð½ÐºÐ¸ Ð¿Ð¾ Ð·Ð°Ð¿ÑÐ¾ÑÑ ÑÐ¸ÑÐ¸Ð½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7"/>
          <a:stretch/>
        </p:blipFill>
        <p:spPr bwMode="auto">
          <a:xfrm>
            <a:off x="2285984" y="3071810"/>
            <a:ext cx="4762500" cy="26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Ð¾Ñ ÑÐµÑ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630333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43932" cy="46805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Правила сетевого этикета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помните, что вы говорите с человеком;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поддерживайтесь тех же стандартов, что и в реальной жизни;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уважайте право на частную переписку;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не ввязывайтесь в конфликты и не допускайте их.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ÐÐ°ÑÑÐ¸Ð½ÐºÐ¸ Ð¿Ð¾ Ð·Ð°Ð¿ÑÐ¾ÑÑ ÑÐµÐ»Ð¾Ð²ÐµÑÐºÐ¸ Ð¾Ð±Ñ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49"/>
          <a:stretch/>
        </p:blipFill>
        <p:spPr bwMode="auto">
          <a:xfrm>
            <a:off x="6357950" y="4214818"/>
            <a:ext cx="2520280" cy="20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81074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2313376" cy="23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4542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которую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безопасно размещать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хобби;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любимые фильмы/музыка;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которую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следует размещать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номер школы;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город проживания;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номер телефона.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272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Безопасность в Интернете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</dc:title>
  <dc:creator>Татьяна</dc:creator>
  <cp:lastModifiedBy>Оля</cp:lastModifiedBy>
  <cp:revision>20</cp:revision>
  <dcterms:created xsi:type="dcterms:W3CDTF">2018-10-07T00:59:16Z</dcterms:created>
  <dcterms:modified xsi:type="dcterms:W3CDTF">2018-10-09T21:01:22Z</dcterms:modified>
</cp:coreProperties>
</file>