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4" r:id="rId7"/>
    <p:sldId id="263" r:id="rId8"/>
    <p:sldId id="262" r:id="rId9"/>
    <p:sldId id="278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6" r:id="rId19"/>
    <p:sldId id="275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6209" autoAdjust="0"/>
  </p:normalViewPr>
  <p:slideViewPr>
    <p:cSldViewPr>
      <p:cViewPr varScale="1">
        <p:scale>
          <a:sx n="111" d="100"/>
          <a:sy n="111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1.squarespace.com/static/5446bb25e4b08bfc3211d968/5447c714e4b024da3a9fb340/5447c731e4b0516c8b3c640a/1413990451830/cyberbully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0664"/>
            <a:ext cx="2357454" cy="2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rashbox.ru/files/218737_79cd87/i_b8cdf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71480"/>
            <a:ext cx="3294539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12940" b="5741"/>
          <a:stretch>
            <a:fillRect/>
          </a:stretch>
        </p:blipFill>
        <p:spPr bwMode="auto">
          <a:xfrm>
            <a:off x="214282" y="3429000"/>
            <a:ext cx="300039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nvolokolamsk.ru/upload/gallery/230/18230_2abb8f64b842d4c33eca169ac4203934ed3bbad3.jpg?1536054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66"/>
            <a:ext cx="2475310" cy="2475310"/>
          </a:xfrm>
          <a:prstGeom prst="rect">
            <a:avLst/>
          </a:prstGeom>
          <a:noFill/>
        </p:spPr>
      </p:pic>
      <p:pic>
        <p:nvPicPr>
          <p:cNvPr id="6" name="Picture 4" descr="http://4.bp.blogspot.com/-nDh7mRKVLwg/VBH-2-_WkZI/AAAAAAAABJU/3MxBd79ffm4/w1200-h630-p-k-no-nu/Cyberbullying%5B1%5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b="1038"/>
          <a:stretch>
            <a:fillRect/>
          </a:stretch>
        </p:blipFill>
        <p:spPr bwMode="auto">
          <a:xfrm>
            <a:off x="3071802" y="2928934"/>
            <a:ext cx="5254952" cy="21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286388"/>
            <a:ext cx="3123211" cy="11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64855"/>
            <a:ext cx="57330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«Закон о персональных данных»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832074"/>
            <a:ext cx="247293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807383"/>
            <a:ext cx="5286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Цель закона: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обеспечение защиты прав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и свобод человека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и гражданина при обработке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его персональных данных, в том числе защиты прав на неприкосновенность частной жизни, личную и семейную тайну.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95341"/>
            <a:ext cx="4076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81066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81472"/>
            <a:ext cx="4276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71414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1.squarespace.com/static/5446bb25e4b08bfc3211d968/5447c714e4b024da3a9fb340/5447c731e4b0516c8b3c640a/1413990451830/cyberbully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89424"/>
            <a:ext cx="2428892" cy="33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4.bp.blogspot.com/-nDh7mRKVLwg/VBH-2-_WkZI/AAAAAAAABJU/3MxBd79ffm4/w1200-h630-p-k-no-nu/Cyberbullying%5B1%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b="1038"/>
          <a:stretch>
            <a:fillRect/>
          </a:stretch>
        </p:blipFill>
        <p:spPr bwMode="auto">
          <a:xfrm>
            <a:off x="3286116" y="2005796"/>
            <a:ext cx="5254952" cy="21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17167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обращайся с другими так, как ты хотел бы, чтобы обращались с тобой,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используй неподходящие или оскорбительные слова,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придерживайся правил поведения, которым ты следуешь в реальной жизни,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пиши грамотно и прощай ошибки другим людям, 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избегай написания текста ТОЛЬКО ЗАГЛАВНЫМИ БУКВАМИ,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уважай неприкосновенность чужой частной жизни.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7286644" y="285728"/>
            <a:ext cx="1526956" cy="13572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192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7170" name="AutoShape 2" descr="https://storage.yvision.kz/images/user/svant/a8z0DqjoZnQWE9e8kEDdJubLFb2gK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874146" cy="30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4643446"/>
            <a:ext cx="47563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Что случилось с героиней?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31077"/>
            <a:ext cx="4214842" cy="52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936" y="3571876"/>
            <a:ext cx="28794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998" y="1071546"/>
            <a:ext cx="29443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507209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Последствия  заражения компьютерными вирусами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прекращение нормальной работы устройств,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потеря персональных данных,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уничтожение информации,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заражение всех дополнительных устройств.</a:t>
            </a:r>
          </a:p>
          <a:p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Picture 2" descr="http://www.sky-sg.com/wp-content/uploads/2016/07/Great-Deals-virus.jpg">
            <a:extLst>
              <a:ext uri="{FF2B5EF4-FFF2-40B4-BE49-F238E27FC236}">
                <a16:creationId xmlns:a16="http://schemas.microsoft.com/office/drawing/2014/main" id="{199AD7AE-905B-462E-8CB1-6DD8808C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1" y="285728"/>
            <a:ext cx="1368518" cy="121444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9766" t="32226" r="26976" b="19922"/>
          <a:stretch>
            <a:fillRect/>
          </a:stretch>
        </p:blipFill>
        <p:spPr bwMode="auto">
          <a:xfrm>
            <a:off x="21837" y="1357298"/>
            <a:ext cx="905075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928670"/>
            <a:ext cx="5153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Найдите ошибки в таблице: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" name="Picture 2" descr="http://www.sky-sg.com/wp-content/uploads/2016/07/Great-Deals-virus.jpg">
            <a:extLst>
              <a:ext uri="{FF2B5EF4-FFF2-40B4-BE49-F238E27FC236}">
                <a16:creationId xmlns:a16="http://schemas.microsoft.com/office/drawing/2014/main" id="{199AD7AE-905B-462E-8CB1-6DD8808C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14290"/>
            <a:ext cx="966011" cy="85725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19766" t="29297" r="26976" b="20898"/>
          <a:stretch>
            <a:fillRect/>
          </a:stretch>
        </p:blipFill>
        <p:spPr bwMode="auto">
          <a:xfrm>
            <a:off x="71406" y="1428736"/>
            <a:ext cx="89675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928670"/>
            <a:ext cx="4064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Правильная таблица: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23152" r="36747" b="45429"/>
          <a:stretch>
            <a:fillRect/>
          </a:stretch>
        </p:blipFill>
        <p:spPr bwMode="auto">
          <a:xfrm>
            <a:off x="2714612" y="4786322"/>
            <a:ext cx="3357586" cy="1357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928670"/>
            <a:ext cx="4652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61185" r="36747" b="5742"/>
          <a:stretch>
            <a:fillRect/>
          </a:stretch>
        </p:blipFill>
        <p:spPr bwMode="auto">
          <a:xfrm>
            <a:off x="4643438" y="2857496"/>
            <a:ext cx="335758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00174"/>
            <a:ext cx="64907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обнаруживают компьютерные вирусы,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восстанавливают заражённые файлы,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предотвращают заражение файлов.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5733" t="23152" r="10702" b="45429"/>
          <a:stretch>
            <a:fillRect/>
          </a:stretch>
        </p:blipFill>
        <p:spPr bwMode="auto">
          <a:xfrm>
            <a:off x="1000100" y="2928934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4493" t="61185" r="4501" b="4088"/>
          <a:stretch>
            <a:fillRect/>
          </a:stretch>
        </p:blipFill>
        <p:spPr bwMode="auto">
          <a:xfrm>
            <a:off x="2571736" y="2928934"/>
            <a:ext cx="1785950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14290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786058"/>
            <a:ext cx="6418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66"/>
            <a:ext cx="245235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80728"/>
            <a:ext cx="7929618" cy="340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Девочка Маша сочинила песню и выгрузила ее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 своей страничке в социальной сети.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Спустя некоторое время Маша увидела своё произведение на популярной странице («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паблике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») без указания авторства и заплакала.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Почему Маша расстроилась, и как ей решить возникшую проблему?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s://i.sunhome.ru/poetry/174/pamyat-podvela.orig.jpg">
            <a:extLst>
              <a:ext uri="{FF2B5EF4-FFF2-40B4-BE49-F238E27FC236}">
                <a16:creationId xmlns:a16="http://schemas.microsoft.com/office/drawing/2014/main" id="{6D4A7896-10EB-4273-A24D-C7A5069E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221088"/>
            <a:ext cx="1566245" cy="207170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8" y="642918"/>
            <a:ext cx="850109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Российские законы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Гражданский кодекс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Конституция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закон  №5351–1 «Об авторском праве и смежных правах».</a:t>
            </a:r>
          </a:p>
          <a:p>
            <a:pPr>
              <a:lnSpc>
                <a:spcPct val="12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Международные акты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Всемирная конвенция об авторском праве;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Бернская конвенция по охране литературных и художественных произведений;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Договор Всемирной организации интеллектуальной собственности по авторскому праву.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143380"/>
            <a:ext cx="49269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geek-nose.com/wp-content/uploads/2017/04/1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1191942"/>
            <a:ext cx="3840000" cy="2880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1191942"/>
            <a:ext cx="383531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93047"/>
            <a:ext cx="80010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Киберпространство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- глобальное информационное пространство, которое состоит из множества компьютеров, устройств, их соединяющих, спутников.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киберпространстве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происходит общение через социальные сети, чаты, телефонные разговоры, передача больших объемов данных на очень высокой скорости.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geek-nose.com/wp-content/uploads/2017/04/1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143380"/>
            <a:ext cx="3048021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0" y="2708920"/>
            <a:ext cx="8576472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3643314"/>
            <a:ext cx="685804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8" y="1700808"/>
            <a:ext cx="8576472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502593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3609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142984"/>
            <a:ext cx="7786742" cy="34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Признаки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Интернет-зависимости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тяга к общению и новым знакомствам в сети,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отказ от общения в реальной жизни,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постоянное «блуждание по сети», получение новой информацию («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sz="2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серфинг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или «Интернет-серфинг»),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игровая зависимость.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170" y="4000504"/>
            <a:ext cx="2540340" cy="207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57166"/>
            <a:ext cx="415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1026" name="Picture 2" descr="http://womo.ua/wp-content/uploads/2014/05/Depositphotos_11580667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72816"/>
            <a:ext cx="757213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847" b="6874"/>
          <a:stretch/>
        </p:blipFill>
        <p:spPr>
          <a:xfrm>
            <a:off x="6300192" y="641157"/>
            <a:ext cx="226839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377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Троицкая Ольга Николаевна</cp:lastModifiedBy>
  <cp:revision>66</cp:revision>
  <dcterms:created xsi:type="dcterms:W3CDTF">2018-10-06T07:56:31Z</dcterms:created>
  <dcterms:modified xsi:type="dcterms:W3CDTF">2018-10-09T07:39:47Z</dcterms:modified>
</cp:coreProperties>
</file>