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4" r:id="rId8"/>
    <p:sldId id="266" r:id="rId9"/>
    <p:sldId id="267" r:id="rId10"/>
    <p:sldId id="265" r:id="rId11"/>
    <p:sldId id="268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F3938F9-B26E-454B-A240-7D1F6A020AED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85FF6-65D5-44FE-888D-708EDAB42C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abs.ru/Content/2008_MathKit/index.html" TargetMode="External"/><Relationship Id="rId2" Type="http://schemas.openxmlformats.org/officeDocument/2006/relationships/hyperlink" Target="http://www.ito.su/main.php?pid=26&amp;fid=5587&amp;PHPSESSID=1od12gmb5lbb1j2mbogo7ikh4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82;%20&#1050;&#1054;&#1052;&#1055;_&#1059;&#1056;&#1054;&#1050;&#1059;/&#1074;&#1087;&#1080;&#1089;&#1072;&#1085;&#1085;&#1099;&#1081;%20&#1091;&#1075;&#1086;&#1083;1.gg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E:\&#1052;&#1091;&#1083;&#1100;&#1090;_&#1091;&#1088;&#1086;&#1082;\&#1082;%20&#1050;&#1054;&#1052;&#1055;_&#1059;&#1056;&#1054;&#1050;&#1059;\&#1074;&#1099;&#1089;&#1086;&#1090;&#1072;2.gx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file:///E:\&#1052;&#1091;&#1083;&#1100;&#1090;_&#1091;&#1088;&#1086;&#1082;\&#1082;%20&#1050;&#1054;&#1052;&#1055;_&#1059;&#1056;&#1054;&#1050;&#1059;\&#1074;&#1099;&#1089;&#1086;&#1090;&#1072;1.gx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2;%20&#1050;&#1054;&#1052;&#1055;_&#1059;&#1056;&#1054;&#1050;&#1059;/siinusfunktsiooni_graafiku_teisendused.ggb" TargetMode="External"/><Relationship Id="rId2" Type="http://schemas.openxmlformats.org/officeDocument/2006/relationships/hyperlink" Target="&#1082;%20&#1050;&#1054;&#1052;&#1055;_&#1059;&#1056;&#1054;&#1050;&#1059;/siinusfunktsiooni_graafik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077200" cy="1673352"/>
          </a:xfrm>
        </p:spPr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ДИНАМИЧЕСКИЕ ЧЕРТЕЖИ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25"/>
            <a:ext cx="8229600" cy="885295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Использование анимации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1140" r="21859" b="21991"/>
          <a:stretch/>
        </p:blipFill>
        <p:spPr bwMode="auto">
          <a:xfrm>
            <a:off x="0" y="1159933"/>
            <a:ext cx="9144000" cy="569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8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Мультипликация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12281" r="16341" b="12057"/>
          <a:stretch/>
        </p:blipFill>
        <p:spPr bwMode="auto">
          <a:xfrm>
            <a:off x="755576" y="1501815"/>
            <a:ext cx="7509500" cy="53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33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Математический конструктор</a:t>
            </a:r>
            <a:endParaRPr lang="ru-RU" dirty="0"/>
          </a:p>
        </p:txBody>
      </p:sp>
      <p:pic>
        <p:nvPicPr>
          <p:cNvPr id="2050" name="Picture 2" descr="http://www.bellabs.ru/Content/2008_MathKit/shots/shot1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5"/>
          <a:stretch/>
        </p:blipFill>
        <p:spPr bwMode="auto">
          <a:xfrm>
            <a:off x="693390" y="1628800"/>
            <a:ext cx="7767042" cy="49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5191"/>
            <a:ext cx="8424936" cy="4625609"/>
          </a:xfrm>
        </p:spPr>
        <p:txBody>
          <a:bodyPr>
            <a:norm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ru-RU" sz="1600" i="1" dirty="0"/>
              <a:t>Дубровский </a:t>
            </a:r>
            <a:r>
              <a:rPr lang="ru-RU" sz="1600" i="1" dirty="0" smtClean="0"/>
              <a:t>В.Н. </a:t>
            </a:r>
            <a:r>
              <a:rPr lang="ru-RU" sz="1600" dirty="0" smtClean="0"/>
              <a:t>Типология </a:t>
            </a:r>
            <a:r>
              <a:rPr lang="ru-RU" sz="1600" dirty="0"/>
              <a:t>динамических </a:t>
            </a:r>
            <a:r>
              <a:rPr lang="ru-RU" sz="1600" dirty="0" smtClean="0"/>
              <a:t>чертежей // ИТО-2005. Режим доступа: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www.ito.su/main.php?pid=26&amp;fid=5587&amp;PHPSESSID=1od12gmb5lbb1j2mbogo7ikh43</a:t>
            </a:r>
            <a:r>
              <a:rPr lang="ru-RU" sz="1600" dirty="0" smtClean="0"/>
              <a:t> </a:t>
            </a:r>
          </a:p>
          <a:p>
            <a:pPr marL="461772" indent="-342900">
              <a:buFont typeface="+mj-lt"/>
              <a:buAutoNum type="arabicPeriod"/>
            </a:pPr>
            <a:r>
              <a:rPr lang="ru-RU" sz="1600" dirty="0"/>
              <a:t>Типология моделей динамической </a:t>
            </a:r>
            <a:r>
              <a:rPr lang="ru-RU" sz="1600" dirty="0" smtClean="0"/>
              <a:t>математики. Режим доступа: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www.bellabs.ru/Content/2008_MathKit/index.html</a:t>
            </a:r>
            <a:r>
              <a:rPr lang="ru-RU" sz="1600" dirty="0" smtClean="0"/>
              <a:t> </a:t>
            </a:r>
          </a:p>
          <a:p>
            <a:pPr marL="461772" indent="-34290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70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Динамические чертежи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– это компьютерные геометрические чертежи-модели, исходные данные которых можно варьировать с сохранением всего алгоритма построения, т.е. один чертеж позволяет работать с целым семейством однородных конфигураций.</a:t>
            </a:r>
          </a:p>
          <a:p>
            <a:pPr marL="118872" indent="0" algn="r">
              <a:buNone/>
            </a:pPr>
            <a:r>
              <a:rPr lang="ru-RU" sz="2400" i="1" dirty="0"/>
              <a:t>Дубровский </a:t>
            </a:r>
            <a:r>
              <a:rPr lang="ru-RU" sz="2400" i="1" dirty="0" smtClean="0"/>
              <a:t>В.Н.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079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Сравним: вписанный угол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844824"/>
            <a:ext cx="2808312" cy="280831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81225" y="2010296"/>
            <a:ext cx="1828800" cy="2583543"/>
          </a:xfrm>
          <a:custGeom>
            <a:avLst/>
            <a:gdLst>
              <a:gd name="connsiteX0" fmla="*/ 0 w 1828800"/>
              <a:gd name="connsiteY0" fmla="*/ 1422400 h 2583543"/>
              <a:gd name="connsiteX1" fmla="*/ 769257 w 1828800"/>
              <a:gd name="connsiteY1" fmla="*/ 0 h 2583543"/>
              <a:gd name="connsiteX2" fmla="*/ 1814286 w 1828800"/>
              <a:gd name="connsiteY2" fmla="*/ 2569029 h 2583543"/>
              <a:gd name="connsiteX3" fmla="*/ 1828800 w 1828800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2583543">
                <a:moveTo>
                  <a:pt x="0" y="1422400"/>
                </a:moveTo>
                <a:lnTo>
                  <a:pt x="769257" y="0"/>
                </a:lnTo>
                <a:lnTo>
                  <a:pt x="1814286" y="2569029"/>
                </a:lnTo>
                <a:lnTo>
                  <a:pt x="1828800" y="2583543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67544" y="1872726"/>
            <a:ext cx="1828800" cy="2699657"/>
          </a:xfrm>
          <a:custGeom>
            <a:avLst/>
            <a:gdLst>
              <a:gd name="connsiteX0" fmla="*/ 0 w 1828800"/>
              <a:gd name="connsiteY0" fmla="*/ 1422400 h 2583543"/>
              <a:gd name="connsiteX1" fmla="*/ 769257 w 1828800"/>
              <a:gd name="connsiteY1" fmla="*/ 0 h 2583543"/>
              <a:gd name="connsiteX2" fmla="*/ 1814286 w 1828800"/>
              <a:gd name="connsiteY2" fmla="*/ 2569029 h 2583543"/>
              <a:gd name="connsiteX3" fmla="*/ 1828800 w 1828800"/>
              <a:gd name="connsiteY3" fmla="*/ 2583543 h 2583543"/>
              <a:gd name="connsiteX0" fmla="*/ 0 w 1828800"/>
              <a:gd name="connsiteY0" fmla="*/ 1538514 h 2699657"/>
              <a:gd name="connsiteX1" fmla="*/ 1451428 w 1828800"/>
              <a:gd name="connsiteY1" fmla="*/ 0 h 2699657"/>
              <a:gd name="connsiteX2" fmla="*/ 1814286 w 1828800"/>
              <a:gd name="connsiteY2" fmla="*/ 2685143 h 2699657"/>
              <a:gd name="connsiteX3" fmla="*/ 1828800 w 1828800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2699657">
                <a:moveTo>
                  <a:pt x="0" y="1538514"/>
                </a:moveTo>
                <a:lnTo>
                  <a:pt x="1451428" y="0"/>
                </a:lnTo>
                <a:lnTo>
                  <a:pt x="1814286" y="2685143"/>
                </a:lnTo>
                <a:lnTo>
                  <a:pt x="1828800" y="269965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67544" y="2032384"/>
            <a:ext cx="2090057" cy="2540000"/>
          </a:xfrm>
          <a:custGeom>
            <a:avLst/>
            <a:gdLst>
              <a:gd name="connsiteX0" fmla="*/ 0 w 1828800"/>
              <a:gd name="connsiteY0" fmla="*/ 1422400 h 2583543"/>
              <a:gd name="connsiteX1" fmla="*/ 769257 w 1828800"/>
              <a:gd name="connsiteY1" fmla="*/ 0 h 2583543"/>
              <a:gd name="connsiteX2" fmla="*/ 1814286 w 1828800"/>
              <a:gd name="connsiteY2" fmla="*/ 2569029 h 2583543"/>
              <a:gd name="connsiteX3" fmla="*/ 1828800 w 1828800"/>
              <a:gd name="connsiteY3" fmla="*/ 2583543 h 2583543"/>
              <a:gd name="connsiteX0" fmla="*/ 0 w 2090057"/>
              <a:gd name="connsiteY0" fmla="*/ 1378857 h 2540000"/>
              <a:gd name="connsiteX1" fmla="*/ 2090057 w 2090057"/>
              <a:gd name="connsiteY1" fmla="*/ 0 h 2540000"/>
              <a:gd name="connsiteX2" fmla="*/ 1814286 w 2090057"/>
              <a:gd name="connsiteY2" fmla="*/ 2525486 h 2540000"/>
              <a:gd name="connsiteX3" fmla="*/ 1828800 w 2090057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540000">
                <a:moveTo>
                  <a:pt x="0" y="1378857"/>
                </a:moveTo>
                <a:lnTo>
                  <a:pt x="2090057" y="0"/>
                </a:lnTo>
                <a:lnTo>
                  <a:pt x="1814286" y="2525486"/>
                </a:lnTo>
                <a:lnTo>
                  <a:pt x="1828800" y="25400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67544" y="2424270"/>
            <a:ext cx="2525486" cy="2148114"/>
          </a:xfrm>
          <a:custGeom>
            <a:avLst/>
            <a:gdLst>
              <a:gd name="connsiteX0" fmla="*/ 0 w 1828800"/>
              <a:gd name="connsiteY0" fmla="*/ 1422400 h 2583543"/>
              <a:gd name="connsiteX1" fmla="*/ 769257 w 1828800"/>
              <a:gd name="connsiteY1" fmla="*/ 0 h 2583543"/>
              <a:gd name="connsiteX2" fmla="*/ 1814286 w 1828800"/>
              <a:gd name="connsiteY2" fmla="*/ 2569029 h 2583543"/>
              <a:gd name="connsiteX3" fmla="*/ 1828800 w 1828800"/>
              <a:gd name="connsiteY3" fmla="*/ 2583543 h 2583543"/>
              <a:gd name="connsiteX0" fmla="*/ 0 w 2525486"/>
              <a:gd name="connsiteY0" fmla="*/ 986971 h 2148114"/>
              <a:gd name="connsiteX1" fmla="*/ 2525486 w 2525486"/>
              <a:gd name="connsiteY1" fmla="*/ 0 h 2148114"/>
              <a:gd name="connsiteX2" fmla="*/ 1814286 w 2525486"/>
              <a:gd name="connsiteY2" fmla="*/ 2133600 h 2148114"/>
              <a:gd name="connsiteX3" fmla="*/ 1828800 w 2525486"/>
              <a:gd name="connsiteY3" fmla="*/ 2148114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6" h="2148114">
                <a:moveTo>
                  <a:pt x="0" y="986971"/>
                </a:moveTo>
                <a:lnTo>
                  <a:pt x="2525486" y="0"/>
                </a:lnTo>
                <a:lnTo>
                  <a:pt x="1814286" y="2133600"/>
                </a:lnTo>
                <a:lnTo>
                  <a:pt x="1828800" y="214811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3838" r="42263" b="47670"/>
          <a:stretch/>
        </p:blipFill>
        <p:spPr bwMode="auto">
          <a:xfrm>
            <a:off x="3923928" y="1772816"/>
            <a:ext cx="4978399" cy="281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Сравним: высота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593531" y="1700808"/>
            <a:ext cx="2898349" cy="4697859"/>
            <a:chOff x="593531" y="1700808"/>
            <a:chExt cx="2898349" cy="4697859"/>
          </a:xfrm>
        </p:grpSpPr>
        <p:sp>
          <p:nvSpPr>
            <p:cNvPr id="4" name="Прямоугольный треугольник 3"/>
            <p:cNvSpPr/>
            <p:nvPr/>
          </p:nvSpPr>
          <p:spPr>
            <a:xfrm>
              <a:off x="1193822" y="3429000"/>
              <a:ext cx="2298058" cy="130628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169595" y="1700808"/>
              <a:ext cx="2322285" cy="1306286"/>
            </a:xfrm>
            <a:custGeom>
              <a:avLst/>
              <a:gdLst>
                <a:gd name="connsiteX0" fmla="*/ 566057 w 2322285"/>
                <a:gd name="connsiteY0" fmla="*/ 0 h 1306286"/>
                <a:gd name="connsiteX1" fmla="*/ 0 w 2322285"/>
                <a:gd name="connsiteY1" fmla="*/ 1306286 h 1306286"/>
                <a:gd name="connsiteX2" fmla="*/ 2322285 w 2322285"/>
                <a:gd name="connsiteY2" fmla="*/ 1277257 h 1306286"/>
                <a:gd name="connsiteX3" fmla="*/ 566057 w 2322285"/>
                <a:gd name="connsiteY3" fmla="*/ 0 h 130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285" h="1306286">
                  <a:moveTo>
                    <a:pt x="566057" y="0"/>
                  </a:moveTo>
                  <a:lnTo>
                    <a:pt x="0" y="1306286"/>
                  </a:lnTo>
                  <a:lnTo>
                    <a:pt x="2322285" y="1277257"/>
                  </a:lnTo>
                  <a:lnTo>
                    <a:pt x="56605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193822" y="5085184"/>
              <a:ext cx="2298058" cy="1306286"/>
            </a:xfrm>
            <a:custGeom>
              <a:avLst/>
              <a:gdLst>
                <a:gd name="connsiteX0" fmla="*/ 783772 w 2481943"/>
                <a:gd name="connsiteY0" fmla="*/ 957942 h 957942"/>
                <a:gd name="connsiteX1" fmla="*/ 0 w 2481943"/>
                <a:gd name="connsiteY1" fmla="*/ 0 h 957942"/>
                <a:gd name="connsiteX2" fmla="*/ 2481943 w 2481943"/>
                <a:gd name="connsiteY2" fmla="*/ 769257 h 957942"/>
                <a:gd name="connsiteX3" fmla="*/ 783772 w 2481943"/>
                <a:gd name="connsiteY3" fmla="*/ 957942 h 957942"/>
                <a:gd name="connsiteX0" fmla="*/ 783772 w 2423886"/>
                <a:gd name="connsiteY0" fmla="*/ 957942 h 957943"/>
                <a:gd name="connsiteX1" fmla="*/ 0 w 2423886"/>
                <a:gd name="connsiteY1" fmla="*/ 0 h 957943"/>
                <a:gd name="connsiteX2" fmla="*/ 2423886 w 2423886"/>
                <a:gd name="connsiteY2" fmla="*/ 957943 h 957943"/>
                <a:gd name="connsiteX3" fmla="*/ 783772 w 2423886"/>
                <a:gd name="connsiteY3" fmla="*/ 957942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886" h="957943">
                  <a:moveTo>
                    <a:pt x="783772" y="957942"/>
                  </a:moveTo>
                  <a:lnTo>
                    <a:pt x="0" y="0"/>
                  </a:lnTo>
                  <a:lnTo>
                    <a:pt x="2423886" y="957943"/>
                  </a:lnTo>
                  <a:lnTo>
                    <a:pt x="783772" y="95794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745659" y="1700808"/>
              <a:ext cx="0" cy="1306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97405" y="3429000"/>
              <a:ext cx="0" cy="1306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6" idx="1"/>
            </p:cNvCxnSpPr>
            <p:nvPr/>
          </p:nvCxnSpPr>
          <p:spPr>
            <a:xfrm>
              <a:off x="1193822" y="5085184"/>
              <a:ext cx="3583" cy="12871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6" idx="0"/>
            </p:cNvCxnSpPr>
            <p:nvPr/>
          </p:nvCxnSpPr>
          <p:spPr>
            <a:xfrm flipV="1">
              <a:off x="593531" y="6391469"/>
              <a:ext cx="1343376" cy="2"/>
            </a:xfrm>
            <a:prstGeom prst="line">
              <a:avLst/>
            </a:prstGeom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олилиния 19"/>
            <p:cNvSpPr/>
            <p:nvPr/>
          </p:nvSpPr>
          <p:spPr>
            <a:xfrm>
              <a:off x="1742757" y="2781300"/>
              <a:ext cx="228600" cy="233363"/>
            </a:xfrm>
            <a:custGeom>
              <a:avLst/>
              <a:gdLst>
                <a:gd name="connsiteX0" fmla="*/ 0 w 233362"/>
                <a:gd name="connsiteY0" fmla="*/ 0 h 233363"/>
                <a:gd name="connsiteX1" fmla="*/ 219075 w 233362"/>
                <a:gd name="connsiteY1" fmla="*/ 0 h 233363"/>
                <a:gd name="connsiteX2" fmla="*/ 233362 w 233362"/>
                <a:gd name="connsiteY2" fmla="*/ 233363 h 233363"/>
                <a:gd name="connsiteX0" fmla="*/ 0 w 228600"/>
                <a:gd name="connsiteY0" fmla="*/ 0 h 233363"/>
                <a:gd name="connsiteX1" fmla="*/ 219075 w 228600"/>
                <a:gd name="connsiteY1" fmla="*/ 0 h 233363"/>
                <a:gd name="connsiteX2" fmla="*/ 228600 w 228600"/>
                <a:gd name="connsiteY2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233363">
                  <a:moveTo>
                    <a:pt x="0" y="0"/>
                  </a:moveTo>
                  <a:lnTo>
                    <a:pt x="219075" y="0"/>
                  </a:lnTo>
                  <a:lnTo>
                    <a:pt x="228600" y="233363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206931" y="4509120"/>
              <a:ext cx="228600" cy="233363"/>
            </a:xfrm>
            <a:custGeom>
              <a:avLst/>
              <a:gdLst>
                <a:gd name="connsiteX0" fmla="*/ 0 w 233362"/>
                <a:gd name="connsiteY0" fmla="*/ 0 h 233363"/>
                <a:gd name="connsiteX1" fmla="*/ 219075 w 233362"/>
                <a:gd name="connsiteY1" fmla="*/ 0 h 233363"/>
                <a:gd name="connsiteX2" fmla="*/ 233362 w 233362"/>
                <a:gd name="connsiteY2" fmla="*/ 233363 h 233363"/>
                <a:gd name="connsiteX0" fmla="*/ 0 w 228600"/>
                <a:gd name="connsiteY0" fmla="*/ 0 h 233363"/>
                <a:gd name="connsiteX1" fmla="*/ 219075 w 228600"/>
                <a:gd name="connsiteY1" fmla="*/ 0 h 233363"/>
                <a:gd name="connsiteX2" fmla="*/ 228600 w 228600"/>
                <a:gd name="connsiteY2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233363">
                  <a:moveTo>
                    <a:pt x="0" y="0"/>
                  </a:moveTo>
                  <a:lnTo>
                    <a:pt x="219075" y="0"/>
                  </a:lnTo>
                  <a:lnTo>
                    <a:pt x="228600" y="233363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206931" y="6165304"/>
              <a:ext cx="228600" cy="233363"/>
            </a:xfrm>
            <a:custGeom>
              <a:avLst/>
              <a:gdLst>
                <a:gd name="connsiteX0" fmla="*/ 0 w 233362"/>
                <a:gd name="connsiteY0" fmla="*/ 0 h 233363"/>
                <a:gd name="connsiteX1" fmla="*/ 219075 w 233362"/>
                <a:gd name="connsiteY1" fmla="*/ 0 h 233363"/>
                <a:gd name="connsiteX2" fmla="*/ 233362 w 233362"/>
                <a:gd name="connsiteY2" fmla="*/ 233363 h 233363"/>
                <a:gd name="connsiteX0" fmla="*/ 0 w 228600"/>
                <a:gd name="connsiteY0" fmla="*/ 0 h 233363"/>
                <a:gd name="connsiteX1" fmla="*/ 219075 w 228600"/>
                <a:gd name="connsiteY1" fmla="*/ 0 h 233363"/>
                <a:gd name="connsiteX2" fmla="*/ 228600 w 228600"/>
                <a:gd name="connsiteY2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233363">
                  <a:moveTo>
                    <a:pt x="0" y="0"/>
                  </a:moveTo>
                  <a:lnTo>
                    <a:pt x="219075" y="0"/>
                  </a:lnTo>
                  <a:lnTo>
                    <a:pt x="228600" y="233363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29763" r="45982" b="35118"/>
          <a:stretch/>
        </p:blipFill>
        <p:spPr bwMode="auto">
          <a:xfrm>
            <a:off x="4710823" y="4149080"/>
            <a:ext cx="3892325" cy="235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33482" r="43201" b="35234"/>
          <a:stretch/>
        </p:blipFill>
        <p:spPr bwMode="auto">
          <a:xfrm>
            <a:off x="4710824" y="1628800"/>
            <a:ext cx="3892324" cy="228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Живая геометрия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E:\РАЯ_2009\ИКТ\ИКТ_в_учпроцессе\Практикум по ИКТ\ЛР3-4_ЖГ\Ovchinnikova_Assignment_3\Параллелограм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8" b="38988"/>
          <a:stretch/>
        </p:blipFill>
        <p:spPr bwMode="auto">
          <a:xfrm>
            <a:off x="1331640" y="1628800"/>
            <a:ext cx="5777050" cy="479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5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Возможности: </a:t>
            </a:r>
            <a:r>
              <a:rPr lang="en-US" dirty="0" err="1" smtClean="0"/>
              <a:t>GeoGebra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8219256" cy="1747664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Построение графика </a:t>
            </a:r>
            <a:r>
              <a:rPr lang="ru-RU" dirty="0" smtClean="0"/>
              <a:t>(след)</a:t>
            </a:r>
          </a:p>
          <a:p>
            <a:r>
              <a:rPr lang="ru-RU" dirty="0" smtClean="0">
                <a:hlinkClick r:id="rId3" action="ppaction://hlinkfile"/>
              </a:rPr>
              <a:t>Сдвиг графика </a:t>
            </a:r>
            <a:r>
              <a:rPr lang="ru-RU" dirty="0" smtClean="0"/>
              <a:t>(движки)</a:t>
            </a:r>
          </a:p>
          <a:p>
            <a:endParaRPr lang="ru-RU" dirty="0"/>
          </a:p>
        </p:txBody>
      </p:sp>
      <p:pic>
        <p:nvPicPr>
          <p:cNvPr id="4098" name="Picture 2" descr="E:\Урок\sin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80720" cy="28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с комментарием и проверкой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17741" r="21363" b="12348"/>
          <a:stretch/>
        </p:blipFill>
        <p:spPr bwMode="auto">
          <a:xfrm>
            <a:off x="0" y="1561381"/>
            <a:ext cx="9143999" cy="52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6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 с параметром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11699" r="11392" b="12010"/>
          <a:stretch/>
        </p:blipFill>
        <p:spPr bwMode="auto">
          <a:xfrm>
            <a:off x="154911" y="1397726"/>
            <a:ext cx="8881585" cy="546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01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 с параметром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r="11458" b="3984"/>
          <a:stretch/>
        </p:blipFill>
        <p:spPr bwMode="auto">
          <a:xfrm>
            <a:off x="6010" y="1426450"/>
            <a:ext cx="9137990" cy="548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03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188</TotalTime>
  <Words>100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ДИНАМИЧЕСКИЕ ЧЕРТЕЖИ</vt:lpstr>
      <vt:lpstr>Динамические чертежи </vt:lpstr>
      <vt:lpstr>Сравним: вписанный угол</vt:lpstr>
      <vt:lpstr>Сравним: высота</vt:lpstr>
      <vt:lpstr>Живая геометрия</vt:lpstr>
      <vt:lpstr>Возможности: GeoGebra</vt:lpstr>
      <vt:lpstr>Решение задач  с комментарием и проверкой</vt:lpstr>
      <vt:lpstr>Решение задач с параметром</vt:lpstr>
      <vt:lpstr>Решение задач с параметром</vt:lpstr>
      <vt:lpstr>Использование анимации</vt:lpstr>
      <vt:lpstr>Мультипликация</vt:lpstr>
      <vt:lpstr>Математический конструктор</vt:lpstr>
      <vt:lpstr>Источники</vt:lpstr>
    </vt:vector>
  </TitlesOfParts>
  <Company>Samsung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ДИНАМИЧЕСКИЕ ЧЕРТЕЖИ</dc:title>
  <dc:creator>RAYA</dc:creator>
  <cp:lastModifiedBy>Андрей</cp:lastModifiedBy>
  <cp:revision>12</cp:revision>
  <dcterms:created xsi:type="dcterms:W3CDTF">2010-11-12T07:50:17Z</dcterms:created>
  <dcterms:modified xsi:type="dcterms:W3CDTF">2010-11-12T11:12:32Z</dcterms:modified>
</cp:coreProperties>
</file>