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2"/>
  </p:notesMasterIdLst>
  <p:sldIdLst>
    <p:sldId id="256" r:id="rId2"/>
    <p:sldId id="257" r:id="rId3"/>
    <p:sldId id="293" r:id="rId4"/>
    <p:sldId id="282" r:id="rId5"/>
    <p:sldId id="295" r:id="rId6"/>
    <p:sldId id="266" r:id="rId7"/>
    <p:sldId id="296" r:id="rId8"/>
    <p:sldId id="297" r:id="rId9"/>
    <p:sldId id="298" r:id="rId10"/>
    <p:sldId id="283" r:id="rId11"/>
    <p:sldId id="284" r:id="rId12"/>
    <p:sldId id="285" r:id="rId13"/>
    <p:sldId id="280" r:id="rId14"/>
    <p:sldId id="271" r:id="rId15"/>
    <p:sldId id="272" r:id="rId16"/>
    <p:sldId id="289" r:id="rId17"/>
    <p:sldId id="286" r:id="rId18"/>
    <p:sldId id="287" r:id="rId19"/>
    <p:sldId id="281" r:id="rId20"/>
    <p:sldId id="301" r:id="rId21"/>
    <p:sldId id="300" r:id="rId22"/>
    <p:sldId id="302" r:id="rId23"/>
    <p:sldId id="303" r:id="rId24"/>
    <p:sldId id="309" r:id="rId25"/>
    <p:sldId id="305" r:id="rId26"/>
    <p:sldId id="306" r:id="rId27"/>
    <p:sldId id="307" r:id="rId28"/>
    <p:sldId id="299" r:id="rId29"/>
    <p:sldId id="288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20" autoAdjust="0"/>
  </p:normalViewPr>
  <p:slideViewPr>
    <p:cSldViewPr>
      <p:cViewPr>
        <p:scale>
          <a:sx n="77" d="100"/>
          <a:sy n="77" d="100"/>
        </p:scale>
        <p:origin x="-924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F318A-4B09-45DB-9682-85263F92C7A5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C57BD-8F2F-4800-A05F-F78663C13C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C57BD-8F2F-4800-A05F-F78663C13C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2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C57BD-8F2F-4800-A05F-F78663C13C6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C57BD-8F2F-4800-A05F-F78663C13C6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2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C57BD-8F2F-4800-A05F-F78663C13C6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2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5C57BD-8F2F-4800-A05F-F78663C13C6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8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5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32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121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5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194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94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29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51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9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27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0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9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68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2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4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C5FF7-D117-4292-ACEC-5754E9C2183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40FADD1-5B92-41DD-A6BC-1B1F11E53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2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gif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gi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b.ru/article/146619/gps-kak-rabotaet-printsipyi-rabotyi-gps-navigatora" TargetMode="External"/><Relationship Id="rId2" Type="http://schemas.openxmlformats.org/officeDocument/2006/relationships/hyperlink" Target="http://www.etudes.ru/ru/etudes/chebyshev-plantigrade-machine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kabu.ru/story/ploskie_sharnirnyie_mekhanizmyi_409156" TargetMode="External"/><Relationship Id="rId4" Type="http://schemas.openxmlformats.org/officeDocument/2006/relationships/hyperlink" Target="http://www.etudes.ru/ru/etudes/windscreen-wipe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8682422" cy="230425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Траектории, задаваемые плоскими шарнирными механизмами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3748" y="3227809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Секция: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еальных процессов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Худякова Екатерина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04" y="2708920"/>
            <a:ext cx="3461863" cy="24233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359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8684" y="1196752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Российский математик, П. Чебышев, при построении своего шарнирного механизма, переводящего движение по окружности в прямолинейное движение, опирался на математические методы.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результате им был создан удивительный механизм– «стопоходящая машина», которая по праву считается первым шагающим механизмом в мире.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Стопоходящая машина П. Л. Чебышева\Стопоходящая машина\09_Стопоходящая маш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21103"/>
            <a:ext cx="4206656" cy="315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75656" y="372337"/>
            <a:ext cx="717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Стопоходящая машина Чебышева</a:t>
            </a:r>
            <a:endParaRPr lang="ru-RU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984191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Сначала П. Чебышевым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был создан лямбда-механизм, состоящий из двух неподвижных шарниров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и трех звеньев.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Стопоходящая машина П. Л. Чебышева\Стопоходящая машина\01_Лямбда-механизм.jpg"/>
          <p:cNvPicPr>
            <a:picLocks noChangeAspect="1" noChangeArrowheads="1"/>
          </p:cNvPicPr>
          <p:nvPr/>
        </p:nvPicPr>
        <p:blipFill>
          <a:blip r:embed="rId3" cstate="print"/>
          <a:srcRect l="37001" t="16001" r="19687" b="10500"/>
          <a:stretch>
            <a:fillRect/>
          </a:stretch>
        </p:blipFill>
        <p:spPr bwMode="auto">
          <a:xfrm>
            <a:off x="5868144" y="964559"/>
            <a:ext cx="254600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8626" y="764704"/>
            <a:ext cx="39964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После того, как лямбда-механизм получил две «ноги» со «стопой» на противоположных осях,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а также их копию, повышающую устойчивость, с помощью дополнительных звеньев были согласованы фазы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их вращения. А затем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были соединены оси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механизма совместной платформой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[2]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F:\Стопоходящая машина П. Л. Чебышева\Стопоходящая машина\08_Кинематическая схема.jpg"/>
          <p:cNvPicPr>
            <a:picLocks noChangeAspect="1" noChangeArrowheads="1"/>
          </p:cNvPicPr>
          <p:nvPr/>
        </p:nvPicPr>
        <p:blipFill>
          <a:blip r:embed="rId3" cstate="print"/>
          <a:srcRect l="11812" t="13125" r="13376" b="8126"/>
          <a:stretch>
            <a:fillRect/>
          </a:stretch>
        </p:blipFill>
        <p:spPr bwMode="auto">
          <a:xfrm>
            <a:off x="5400092" y="359076"/>
            <a:ext cx="3372959" cy="2662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65053" y="2953022"/>
            <a:ext cx="2414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Кинематическая </a:t>
            </a:r>
          </a:p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схема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34" y="3722463"/>
            <a:ext cx="3294881" cy="205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6274" y="586651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Готовый механизм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46499" t="24501" r="27525" b="27635"/>
          <a:stretch>
            <a:fillRect/>
          </a:stretch>
        </p:blipFill>
        <p:spPr bwMode="auto">
          <a:xfrm>
            <a:off x="5364088" y="1394920"/>
            <a:ext cx="3591365" cy="372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75656" y="1627600"/>
            <a:ext cx="426790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Пусть точки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фиксированные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шарниры.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AD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BC'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С'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DC''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венья.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Мы можем менять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лину звеньев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расстояние между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ш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арнирами.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Проведем эксперимент.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119534"/>
            <a:ext cx="67998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Построение механизма Чебышева</a:t>
            </a:r>
          </a:p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GeoGebra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8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опоходящая машина П. Л. Чебышева\Лямбда-механизм_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41" y="1342815"/>
            <a:ext cx="307411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26303"/>
              </p:ext>
            </p:extLst>
          </p:nvPr>
        </p:nvGraphicFramePr>
        <p:xfrm>
          <a:off x="1642221" y="4054842"/>
          <a:ext cx="1419225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Формула" r:id="rId4" imgW="583920" imgH="672840" progId="Equation.3">
                  <p:embed/>
                </p:oleObj>
              </mc:Choice>
              <mc:Fallback>
                <p:oleObj name="Формула" r:id="rId4" imgW="583920" imgH="6728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2221" y="4054842"/>
                        <a:ext cx="1419225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F:\Стопоходящая машина П. Л. Чебышева\Лямбда-механизм_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3202" y="1306773"/>
            <a:ext cx="3155101" cy="280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115160"/>
            <a:ext cx="14192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2229" y="18864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Когда ВС‘ больше чем  С′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то точка С″ описывает траекторию, похожую на кардиоиду.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топоходящая машина П. Л. Чебышева\Лямбда-механизм_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390" y="1680583"/>
            <a:ext cx="2962799" cy="297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493329"/>
              </p:ext>
            </p:extLst>
          </p:nvPr>
        </p:nvGraphicFramePr>
        <p:xfrm>
          <a:off x="2681694" y="4869160"/>
          <a:ext cx="1304189" cy="1610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Формула" r:id="rId4" imgW="583920" imgH="672840" progId="Equation.3">
                  <p:embed/>
                </p:oleObj>
              </mc:Choice>
              <mc:Fallback>
                <p:oleObj name="Формула" r:id="rId4" imgW="583920" imgH="6728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694" y="4869160"/>
                        <a:ext cx="1304189" cy="16105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52390" y="212833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Когда ВС‘ меньше чем  С′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то точка С″ описывает траекторию, похожую на шляпку гриба.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93" y="1645577"/>
            <a:ext cx="2978056" cy="304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449" y="4869160"/>
            <a:ext cx="1296144" cy="160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98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1109"/>
            <a:ext cx="260780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59631" y="3461114"/>
            <a:ext cx="72883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При последнем варианте подбора длин звеньев получаем траектории наиболее схожие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с оригиналом механизма Чебышева, представленного в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[3]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«На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одном из звеньев незафиксированный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шарнир (С′)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описывает окружность,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ведомый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(С″) –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траекторию, схожую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 лошадиным копытом». </a:t>
            </a:r>
            <a:endParaRPr lang="ru-RU" sz="24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t="2623" r="17422" b="30760"/>
          <a:stretch/>
        </p:blipFill>
        <p:spPr bwMode="auto">
          <a:xfrm>
            <a:off x="4644008" y="581125"/>
            <a:ext cx="373565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24544" t="17660" r="25757" b="21972"/>
          <a:stretch>
            <a:fillRect/>
          </a:stretch>
        </p:blipFill>
        <p:spPr bwMode="auto">
          <a:xfrm>
            <a:off x="852408" y="1578485"/>
            <a:ext cx="4526488" cy="309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23517" t="37031" r="26674" b="51719"/>
          <a:stretch>
            <a:fillRect/>
          </a:stretch>
        </p:blipFill>
        <p:spPr bwMode="auto">
          <a:xfrm>
            <a:off x="818617" y="4645588"/>
            <a:ext cx="45365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 l="46499" t="24501" r="27525" b="27635"/>
          <a:stretch>
            <a:fillRect/>
          </a:stretch>
        </p:blipFill>
        <p:spPr bwMode="auto">
          <a:xfrm>
            <a:off x="5392544" y="1815843"/>
            <a:ext cx="3312368" cy="343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31640" y="193450"/>
            <a:ext cx="77419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Представленные в этой же книге длины звеньев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ригинального механизма Чебышева и проведенный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эксперимент в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позволили выявить закономерность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оотношения звеньев: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3АВ-ВС′ = 2С′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16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99" y="1880912"/>
            <a:ext cx="11763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0415" y="5373216"/>
            <a:ext cx="2430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3АВ-ВС′ = 2С′</a:t>
            </a:r>
            <a:r>
              <a:rPr lang="en-US" dirty="0" smtClean="0"/>
              <a:t>D</a:t>
            </a:r>
          </a:p>
          <a:p>
            <a:r>
              <a:rPr lang="en-US" dirty="0" smtClean="0"/>
              <a:t>3*0,785 – 0,355 = 2*1</a:t>
            </a:r>
          </a:p>
          <a:p>
            <a:r>
              <a:rPr lang="en-US" dirty="0" smtClean="0"/>
              <a:t>2,355 – 0,355 = 2</a:t>
            </a:r>
          </a:p>
          <a:p>
            <a:r>
              <a:rPr lang="en-US" dirty="0" smtClean="0"/>
              <a:t>2 =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8825" y="5280597"/>
            <a:ext cx="1859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3АВ-ВС′ = 2С′</a:t>
            </a:r>
            <a:r>
              <a:rPr lang="en-US" dirty="0" smtClean="0"/>
              <a:t>D</a:t>
            </a:r>
          </a:p>
          <a:p>
            <a:r>
              <a:rPr lang="en-US" dirty="0" smtClean="0"/>
              <a:t>3*4 – 2 = 2*5</a:t>
            </a:r>
          </a:p>
          <a:p>
            <a:r>
              <a:rPr lang="en-US" dirty="0" smtClean="0"/>
              <a:t>12 – 2 =10</a:t>
            </a:r>
          </a:p>
          <a:p>
            <a:r>
              <a:rPr lang="en-US" dirty="0" smtClean="0"/>
              <a:t>10 =10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Стопоходящая машина П. Л. Чебышева\Машина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912768" cy="444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403648" y="188868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обавим второй лямбда-механизм, получаем готовую модель стопоходящей машины Чебышева. Выявленная закономерность позволяет сделать вывод, что данный механизм может быть любого размера с учетом соотношения звеньев.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530570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Механизм Уатта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708230" y="1686444"/>
            <a:ext cx="78488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 Уатта используется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 работе автомобильной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одвески для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устойчивости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ашины.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F:\Стопоходящая машина П. Л. Чебышева\Watts_linkage (Механизм Уатта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101996" y="530570"/>
            <a:ext cx="3646468" cy="212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59707"/>
            <a:ext cx="3714750" cy="1962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17" y="3485735"/>
            <a:ext cx="3162285" cy="18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8340" y="622429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Введение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330890"/>
            <a:ext cx="45365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  Некоторые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из нас даже не догадываются о том,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что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постоянно встречающиеся в нашей жизни механизмы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– спица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зонтика, «дворники» и система открывания двери автомобиля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называются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плоскими шарнирными механизмами. </a:t>
            </a:r>
          </a:p>
        </p:txBody>
      </p:sp>
      <p:pic>
        <p:nvPicPr>
          <p:cNvPr id="9217" name="Picture 1" descr="F:\Стопоходящая машина П. Л. Чебышева\Дворники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433042"/>
            <a:ext cx="3352800" cy="272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404664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Построение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708230" y="1546233"/>
            <a:ext cx="78488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Два одинаковых 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длине стержня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закреплены 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еподвижных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шарнирах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(строим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окружности с центрами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этих шарнирах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одинакового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радиуса)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концы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э</a:t>
            </a:r>
            <a:r>
              <a:rPr lang="ru-RU" baseline="0" dirty="0" smtClean="0">
                <a:latin typeface="Arial" pitchFamily="34" charset="0"/>
                <a:cs typeface="Arial" pitchFamily="34" charset="0"/>
              </a:rPr>
              <a:t>тих звеньев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з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акрепляют звено,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середина которого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писывает траекторию,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>
                <a:latin typeface="Arial" pitchFamily="34" charset="0"/>
                <a:cs typeface="Arial" pitchFamily="34" charset="0"/>
              </a:rPr>
              <a:t>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хожую на часть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лемнискаты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46" y="2708920"/>
            <a:ext cx="4918842" cy="3165366"/>
          </a:xfrm>
          <a:prstGeom prst="rect">
            <a:avLst/>
          </a:prstGeom>
        </p:spPr>
      </p:pic>
      <p:pic>
        <p:nvPicPr>
          <p:cNvPr id="6" name="Picture 2" descr="F:\Стопоходящая машина П. Л. Чебышева\Watts_linkage (Механизм Уатта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101996" y="530570"/>
            <a:ext cx="3646468" cy="212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62552"/>
            <a:ext cx="2736304" cy="1202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99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404664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Лемниската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это кривая, уравнение которой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прямоугольных координатах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x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+ y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= a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(x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- y</a:t>
            </a:r>
            <a:r>
              <a:rPr lang="ru-RU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Введем параметр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 помощью ползунка, в строку ввода введем уравнение лемнискаты. Сделаем поворот полученной фигуры на 90◦. Подберем значение параметра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чтобы траектория, описываемая шарниром, совпадала с графиком лемнискаты.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20" y="2852936"/>
            <a:ext cx="58388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986" y="836711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Вывод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траектория ведомого шарнира в механизме Уатта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не совпадает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с графиком лемнискаты.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21" y="2060848"/>
            <a:ext cx="58388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530570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Эллипсограф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03775" y="1175765"/>
            <a:ext cx="78488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механизм, который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пособен преобразовывать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возвратно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поступательное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движение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эллипсоидное.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Используется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отраслях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промышленности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где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требуется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изготовление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эллиптических отверстий.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21" y="602462"/>
            <a:ext cx="3168352" cy="237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81" y="324936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32656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Построение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115616" y="978987"/>
            <a:ext cx="489654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Эллипсограф состоит из двух ползунов, которые могут двигаться по двум перпендикулярным канавкам или направляющим. Ползуны прикреплены к стержню посредством шарниров,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находятся на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фиксированном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расстоянии друг от друга вдоль стержня. Ползуны движутся вперёд и назад — каждый по своей канавке, — и конец стержня описывает эллипс на плоскости.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74" y="47667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3628" y="1867929"/>
            <a:ext cx="7774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Эллипсом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называется множество точек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сумма расстояний которых до двух данных точек, называемых фокусами, есть величина постоянная, равная длине большой оси.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7"/>
          <a:stretch/>
        </p:blipFill>
        <p:spPr bwMode="auto">
          <a:xfrm>
            <a:off x="4962046" y="3191368"/>
            <a:ext cx="411645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24023" r="19017" b="16405"/>
          <a:stretch/>
        </p:blipFill>
        <p:spPr bwMode="auto">
          <a:xfrm>
            <a:off x="1835696" y="3379432"/>
            <a:ext cx="2982481" cy="207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1955" y="3188452"/>
            <a:ext cx="24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Уравнение эллипса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20272" y="5457652"/>
                <a:ext cx="19808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</a:rPr>
                            <m:t>𝑏</m:t>
                          </m:r>
                        </m:e>
                        <m:sup>
                          <m:r>
                            <a:rPr lang="en-US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5457652"/>
                <a:ext cx="198089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43608" y="5457652"/>
            <a:ext cx="592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Фокальное расстояние можно найти по формуле: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8780" y="533289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Полуоси эллипса a и b представляют собой расстояния от конца стержня до шарниров на ползунах. Обычно расстояния a и b можно варьировать, и тем самым менять форму и размеры описываемого эллипса. </a:t>
            </a:r>
          </a:p>
        </p:txBody>
      </p:sp>
    </p:spTree>
    <p:extLst>
      <p:ext uri="{BB962C8B-B14F-4D97-AF65-F5344CB8AC3E}">
        <p14:creationId xmlns:p14="http://schemas.microsoft.com/office/powerpoint/2010/main" val="35795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6584" y="332656"/>
            <a:ext cx="7414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Построим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точку А на оси ординат так, чтобы она перемещалась по ней, для этого зададим ее как точку пересечения окружности с центром в точке О переменного радиуса ОА (заданного ползунком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осью ординат.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Затем построим окружность постоянного радиуса с центром в точке А, найдем точки ее пересечения с осью абсцисс (точки В и С). Построим окружности постоянного радиуса с центрами в этих точках и найдем точки пересечения их с прямыми АВ и АС соответственно. Поставив функцию «Оставить след» у этих точек, получаем траекторию, похожую на эллипс.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23987" r="35990" b="24831"/>
          <a:stretch/>
        </p:blipFill>
        <p:spPr bwMode="auto">
          <a:xfrm>
            <a:off x="1187624" y="3101849"/>
            <a:ext cx="4320086" cy="266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89" y="3517789"/>
            <a:ext cx="355753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5576" y="3573016"/>
                <a:ext cx="7272312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Средства </a:t>
                </a:r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GeoGebra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позволяют измерить длину отрезков.</a:t>
                </a:r>
              </a:p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MN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 - большая ось эллипса, 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MN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=2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 = 14, а = 7</a:t>
                </a:r>
              </a:p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HK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– меньшая ось эллипса,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HK=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= 4,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=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найдем фокальное расстояние: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b="0" i="0" smtClean="0">
                            <a:latin typeface="Arial" pitchFamily="34" charset="0"/>
                            <a:cs typeface="Arial" pitchFamily="34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ru-RU" dirty="0">
                            <a:latin typeface="Arial" pitchFamily="34" charset="0"/>
                            <a:cs typeface="Arial" pitchFamily="34" charset="0"/>
                          </a:rPr>
                          <m:t> </m:t>
                        </m:r>
                        <m:r>
                          <a:rPr lang="en-US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откуда  с = 6,71.</a:t>
                </a:r>
              </a:p>
              <a:p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Проведем окружность с центром в точке 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и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радиусом равным с.</a:t>
                </a:r>
              </a:p>
              <a:p>
                <a:r>
                  <a:rPr lang="ru-RU" dirty="0" smtClean="0">
                    <a:latin typeface="Arial" pitchFamily="34" charset="0"/>
                    <a:cs typeface="Arial" pitchFamily="34" charset="0"/>
                  </a:rPr>
                  <a:t>Найдем фокусы, построим эллипс.</a:t>
                </a:r>
              </a:p>
              <a:p>
                <a:endParaRPr lang="ru-RU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573016"/>
                <a:ext cx="7272312" cy="2585323"/>
              </a:xfrm>
              <a:prstGeom prst="rect">
                <a:avLst/>
              </a:prstGeom>
              <a:blipFill rotWithShape="1">
                <a:blip r:embed="rId2"/>
                <a:stretch>
                  <a:fillRect l="-754" t="-11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31646" r="16426" b="30237"/>
          <a:stretch/>
        </p:blipFill>
        <p:spPr bwMode="auto">
          <a:xfrm>
            <a:off x="444525" y="784654"/>
            <a:ext cx="8526162" cy="278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7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8340" y="299263"/>
            <a:ext cx="660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Заключение</a:t>
            </a: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913144" y="945594"/>
            <a:ext cx="784887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ходе исследования  были проанализированы траектории движения точек звеньев некоторых плоских шарнирных механизмов.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помощью программы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GeoGebra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создана модель Стопоходящей машины Чебышева</a:t>
            </a: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выявлено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необходимое для правильной работы механизма соотношение звеньев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построена траектория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ведомого шарнира в механизме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Уатта, выявлено, что она не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совпадает с графиком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лемнискаты;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построена траектория ведомого шарнира в эллипсографе, доказано, что траекторией является эллипс.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40768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Список литературы:</a:t>
            </a: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Стопоходящая машина П. Л. Чебышева. Электронный ресурс: </a:t>
            </a:r>
            <a:r>
              <a:rPr lang="ru-RU" sz="2000" dirty="0" smtClean="0">
                <a:solidFill>
                  <a:srgbClr val="463D2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http://www.etudes.ru/ru/etudes/chebyshev-plantigrade-machine/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(Дата обращения 25.11.2017)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Стопоходящая машина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П.Л.Чебышева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Электронный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ресурс: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ttp://sitekid.ru/matematika/stopohodyashchaya_mashina_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plchebisheva.html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обращения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2.12.2017)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И. И. Артоболевский, Н. И. Левитский. Модели механизмов П. Л. Чебышева / В кн.: Полное собрание сочинений П. Л. Чебышева. Том IV. Теория механизмов. — М.-Л.: Изд-во АН СССР, 1948. С. 227–228.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4/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http://www.etudes.ru/ru/etudes/windscreen-wiper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4"/>
              </a:rPr>
              <a:t>/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Шарнирные механизмы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5"/>
              </a:rPr>
              <a:t>pikabu.ru/story/ploskie_sharnirnyie_mekhanizmyi_409156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Шарнирные механизмы</a:t>
            </a:r>
          </a:p>
          <a:p>
            <a:pPr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62055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Что же такое шарнирные механизмы?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ак они работают и для чего служат? Поиски ответов на эти вопросы и стали целью исследования.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Механизмы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этого типа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представляют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собой систему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сочлененных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между собой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твердых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стержней, обладающих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такой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степенью свободы, чтобы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каждая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его точка была способна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описывать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определенную кривую.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52041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7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44824"/>
            <a:ext cx="7022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24744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     Шарнирные механизмы имеют довольно долгую историю: еще в 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III веке Джеймс Уатт построил свою знаменитую паровую машину, в которой возвратно-поступательные движения поршня весьма успешно были преобразованы во вращательное движение вала.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://ko.com.ua/files/u180/pum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44192"/>
            <a:ext cx="3614951" cy="2707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f/f0/Steam_engine_in_ac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75334"/>
            <a:ext cx="4440684" cy="2889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620688"/>
            <a:ext cx="648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В основном шарнирные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механизмы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применяются как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составные части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машин для  решения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следующей проблемы: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как превратить вращательное движение 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в прямолинейное?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Примером такого 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механизма является 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прямило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Липкина.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37" y="5191411"/>
            <a:ext cx="2921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09" y="2204865"/>
            <a:ext cx="3032028" cy="29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1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Стопоходящая машина П. Л. Чебышева\Watts_linkage (Механизм Уатта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640" y="1750056"/>
            <a:ext cx="3646468" cy="212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74417" y="1242281"/>
            <a:ext cx="31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 Дж. Уатта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Picture 3" descr="F:\Стопоходящая машина П. Л. Чебышева\Механизм Тео Янсен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2413" y="1699609"/>
            <a:ext cx="2334567" cy="217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47170" y="1237944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 Тео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Янсена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F:\Стопоходящая машина П. Л. Чебышева\Механизм Кланна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417" y="4203088"/>
            <a:ext cx="3633889" cy="21803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26500" y="3903439"/>
            <a:ext cx="275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Кланна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2532" y="338195"/>
            <a:ext cx="7278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Существует множество механизмов, которые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адают траектории в виде особых кривых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4500" y="3885958"/>
            <a:ext cx="2130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Эллипсограф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69" y="4454142"/>
            <a:ext cx="2237631" cy="167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855913"/>
            <a:ext cx="74993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7505" y="797510"/>
            <a:ext cx="7298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Проблема исследования: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какие траектории движения описывают точки звеньев плоских шарнирных механизмов при их работе.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Объект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исследования: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плоские шарнирные механизмы.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Предмет исследования: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траектории, задаваемые плоскими шарнирными механизмами.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5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855913"/>
            <a:ext cx="74993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189583"/>
            <a:ext cx="71892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Гипотеза: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построение динамических моделей плоских шарнирных механизмов средствами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GeoGebra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позволит исследовать траектории движения некоторых точек их звеньев.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Задачи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исследования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Анализ литературы по теме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исследования.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Моделирование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некоторых плоских шарнирных механизмов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 среде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GeoGebra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целью выявления траекторий движения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точек звеньев.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3. Обоснование видов выявленных траекторий.</a:t>
            </a:r>
          </a:p>
        </p:txBody>
      </p:sp>
    </p:spTree>
    <p:extLst>
      <p:ext uri="{BB962C8B-B14F-4D97-AF65-F5344CB8AC3E}">
        <p14:creationId xmlns:p14="http://schemas.microsoft.com/office/powerpoint/2010/main" val="755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855913"/>
            <a:ext cx="74993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4891" y="1124744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Методы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исследования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Анализ литературы, описывающей историю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и 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принципы создания плоских шарнирных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механизмов.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Компьютерное моделирование средствами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GeoGebra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Компьютерный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эксперимент.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Аналитические и дедуктивные методы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8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1811</TotalTime>
  <Words>1001</Words>
  <Application>Microsoft Office PowerPoint</Application>
  <PresentationFormat>Экран (4:3)</PresentationFormat>
  <Paragraphs>150</Paragraphs>
  <Slides>30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Легкий дым</vt:lpstr>
      <vt:lpstr>Формула</vt:lpstr>
      <vt:lpstr>Траектории, задаваемые плоскими шарнирными механизмами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Стопоходящая машина Чебышева</dc:title>
  <dc:creator>Катя</dc:creator>
  <cp:lastModifiedBy>Студент (ИМиКН)</cp:lastModifiedBy>
  <cp:revision>122</cp:revision>
  <dcterms:created xsi:type="dcterms:W3CDTF">2017-11-25T14:08:06Z</dcterms:created>
  <dcterms:modified xsi:type="dcterms:W3CDTF">2018-06-21T10:28:08Z</dcterms:modified>
</cp:coreProperties>
</file>